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4" r:id="rId9"/>
    <p:sldId id="263" r:id="rId10"/>
    <p:sldId id="262" r:id="rId11"/>
    <p:sldId id="265" r:id="rId12"/>
    <p:sldId id="266" r:id="rId13"/>
    <p:sldId id="278" r:id="rId14"/>
    <p:sldId id="268" r:id="rId15"/>
    <p:sldId id="269" r:id="rId16"/>
    <p:sldId id="271" r:id="rId17"/>
    <p:sldId id="272" r:id="rId18"/>
    <p:sldId id="275" r:id="rId19"/>
    <p:sldId id="277" r:id="rId20"/>
    <p:sldId id="276" r:id="rId21"/>
    <p:sldId id="274" r:id="rId22"/>
    <p:sldId id="273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FB2E2-9F5C-1042-974B-50E865F5FDB5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CCE5-284D-414D-B6BC-67BD5883E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7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Wearable Everyday Body-Frame Tracking using Passive RFIDs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DCCE5-284D-414D-B6BC-67BD5883EA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6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6A56-F902-0D41-8337-DE5446E26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61B8F-704F-F848-B56A-B7765562E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6F11F-018B-AF41-855C-6EDC30DC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A0032-27C1-2D4A-87FA-A6362F44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3CC20-57D3-4947-9814-499C4A0F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BA31-5903-ED48-A344-463B34A0D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DED38-9CD2-C94B-B91F-A26FA2B13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4B57-0486-564C-BAA4-8AF3B71A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F5DC-7196-0E45-8515-2D2F6398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BA97-5D60-C44C-A46B-C3BFAD2D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BE628-2CC4-3F40-8AC7-51D29FB32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A8E3C-2286-7449-9382-F96B6D7DF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5D31-948C-7F41-8AED-006296AB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FD612-2057-EE40-BD14-452DB591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4333-4F00-AB46-8FCB-8E4387C4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9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C5081-9160-C248-A505-65E69D67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8888B-1843-094F-838B-3EB0D72C8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81D12-5CDE-694D-AFDF-422C096E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8D3EE-947C-4E42-8D62-D140E8EE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363F6-C3D7-884D-BFAC-6ECA878C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7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F352-840A-D149-AD9D-DE3923C9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B37A0-266B-A04F-87FF-FF04FCD4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5C0EC-F639-5B4E-A352-EC6172FB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92205-D356-A54E-BFF8-4FFE1746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BB2D8-F0C5-6B49-B61F-4E830FE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7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07F0-DD00-2743-8267-50CB37D2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BC906-CA4D-1247-89BC-46E730B85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F4E0-2670-6841-8AAE-783E66004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FD4CF-80C2-4D43-9786-04775743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30910-02BF-A047-ACD1-C5E2B9E9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3C074-7DEE-AB43-BA2E-8E6537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2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9DFD-C544-8A4D-99DD-477E5063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3ED3C-66FD-5643-8C41-2145A5567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6BDF2-046C-BE44-9AE6-6ADD234FB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D299D-9069-0A48-A7F5-92AC59FD6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A845D-3F51-1445-9340-6BCA4DC38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064B45-5830-3848-8C37-8DDDDC91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AA3EC-3EAD-374E-8EC4-F89D4083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81289-C79A-7D40-B6D1-7390F73E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3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4CF5-58B0-C245-9D9E-B96A7110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26CA2-369E-864D-80E4-2D823A3C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13510-053A-FC4A-B306-20C724E3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E6E7F-88C1-4F40-8358-371E1D51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D6563-B0C1-6643-A56B-244E0A5F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04783-D734-484C-A330-1AFE7302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C7820-7193-4D40-952F-618FA973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8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9696-683D-DB44-9586-BCB82BCD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ED3E-37B9-1A4F-9703-6B602F0F2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D8A3C-F3C2-5747-A708-704DC7E98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22481-AA8C-5B48-9BF0-A8AF687B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5D52C-DE2A-1547-A149-029273DC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88B09-74BA-D84C-8110-928556F5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CD96-A271-AC4E-9FE0-6F461FF7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66CB1-5E6A-EF43-BD1C-CA5E4DB66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180C8-CBEC-5243-9E86-E28650939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37C05-3957-BF4F-AC34-95425C824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2279A-930C-104C-863B-EC29CAE27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82385-1710-644C-9C1E-DE3527A0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5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2DD06-AC35-0942-93E8-3FFA7893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BBDB2-E374-C447-8B2D-6BC28CACA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6C2B8-A387-4B4E-8FD4-A3B7D022A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9F9A8-DBC3-0B4E-B5F6-1A863268E57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76763-A141-0E46-9A1E-B4E97A18F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428CE-034D-DF4B-AE72-02896CCF4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87C85-8E34-8347-B2E7-5507BC99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7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CF34-B3D7-9443-93CD-75CE6CA07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MobiCom and </a:t>
            </a:r>
            <a:r>
              <a:rPr lang="en-US" dirty="0" err="1"/>
              <a:t>UbiComp</a:t>
            </a:r>
            <a:r>
              <a:rPr lang="en-US" dirty="0"/>
              <a:t>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7DE4C-9C35-DC47-86FF-7E3B664F1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Swadhin Pradhan</a:t>
            </a:r>
          </a:p>
          <a:p>
            <a:r>
              <a:rPr lang="en-US" dirty="0"/>
              <a:t>11/07/2018</a:t>
            </a:r>
          </a:p>
        </p:txBody>
      </p:sp>
    </p:spTree>
    <p:extLst>
      <p:ext uri="{BB962C8B-B14F-4D97-AF65-F5344CB8AC3E}">
        <p14:creationId xmlns:p14="http://schemas.microsoft.com/office/powerpoint/2010/main" val="371383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A7BD-6979-B54F-9234-3E18D68C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P8: X-Tandem: Towards Multi-hop Backscatter Using Commodity Wi-Fi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46E64-71FB-434F-9A70-260B4160D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multi-hop to read other tags which are not in view</a:t>
            </a:r>
          </a:p>
          <a:p>
            <a:r>
              <a:rPr lang="en-US" dirty="0"/>
              <a:t>Use FPGA in the tag</a:t>
            </a:r>
          </a:p>
        </p:txBody>
      </p:sp>
    </p:spTree>
    <p:extLst>
      <p:ext uri="{BB962C8B-B14F-4D97-AF65-F5344CB8AC3E}">
        <p14:creationId xmlns:p14="http://schemas.microsoft.com/office/powerpoint/2010/main" val="101410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6730-392B-2E4A-868F-28C580DF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Other: </a:t>
            </a:r>
            <a:r>
              <a:rPr lang="en-US" dirty="0" err="1"/>
              <a:t>mmWave</a:t>
            </a:r>
            <a:r>
              <a:rPr lang="en-US" dirty="0"/>
              <a:t> in </a:t>
            </a:r>
            <a:r>
              <a:rPr lang="en-US" dirty="0" err="1"/>
              <a:t>RPi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2766EF-3713-CE4A-B6B5-5DCDF2336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475" y="1417276"/>
            <a:ext cx="3945460" cy="5260615"/>
          </a:xfrm>
        </p:spPr>
      </p:pic>
    </p:spTree>
    <p:extLst>
      <p:ext uri="{BB962C8B-B14F-4D97-AF65-F5344CB8AC3E}">
        <p14:creationId xmlns:p14="http://schemas.microsoft.com/office/powerpoint/2010/main" val="307830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B8F0-6CDE-E24D-9F96-74593774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Other: Modeling vs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4F690A-D9EF-9E4A-B95C-86BE6F297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2036617"/>
            <a:ext cx="5575879" cy="41819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F926A-089F-EA44-949C-C68744A1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2036617"/>
            <a:ext cx="5575878" cy="418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8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ED94-38F6-6A47-A2CA-163BB1AB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Other: Many Topic Preview Sessions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2F401E-0EAF-034B-A08E-D7001461A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991880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78E8B-BCF9-1D42-B25C-C297F5F7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1991880"/>
            <a:ext cx="5805055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2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CF34-B3D7-9443-93CD-75CE6CA07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UbiComp</a:t>
            </a:r>
            <a:r>
              <a:rPr lang="en-US" dirty="0"/>
              <a:t>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7DE4C-9C35-DC47-86FF-7E3B664F1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– 12</a:t>
            </a:r>
            <a:r>
              <a:rPr lang="en-US" baseline="30000" dirty="0"/>
              <a:t>th</a:t>
            </a:r>
            <a:r>
              <a:rPr lang="en-US" dirty="0"/>
              <a:t> October, 2018</a:t>
            </a:r>
          </a:p>
        </p:txBody>
      </p:sp>
    </p:spTree>
    <p:extLst>
      <p:ext uri="{BB962C8B-B14F-4D97-AF65-F5344CB8AC3E}">
        <p14:creationId xmlns:p14="http://schemas.microsoft.com/office/powerpoint/2010/main" val="307322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1DA6-97FB-084D-838D-FAB23C00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P1: </a:t>
            </a:r>
            <a:r>
              <a:rPr lang="en-US" dirty="0" err="1"/>
              <a:t>Luciola</a:t>
            </a:r>
            <a:r>
              <a:rPr lang="en-US" dirty="0"/>
              <a:t>: A Millimeter-Scale Light-Emitting Particle Moving in Mid-Air Based on Acoustic Levitation and Wireless Powering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A4B3D-DD0E-AD40-A10D-26AF48314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7253" y="2563091"/>
            <a:ext cx="5445221" cy="40839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03FEA-6CBC-484C-ADE1-3F941597F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4" y="2563091"/>
            <a:ext cx="5445221" cy="40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4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D6E4-B655-C441-A896-A5E57420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en-US" dirty="0"/>
            </a:br>
            <a:r>
              <a:rPr lang="en-US" dirty="0"/>
              <a:t>P2: RF </a:t>
            </a:r>
            <a:r>
              <a:rPr lang="en-US" dirty="0" err="1"/>
              <a:t>Bandaid</a:t>
            </a:r>
            <a:r>
              <a:rPr lang="en-US" dirty="0"/>
              <a:t>: A Fully-Analog and Passive Wireless Interface for Wearable Sensors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E77754-36E6-0943-B45C-2975A596A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0220" y="1690688"/>
            <a:ext cx="3543678" cy="4724905"/>
          </a:xfrm>
        </p:spPr>
      </p:pic>
    </p:spTree>
    <p:extLst>
      <p:ext uri="{BB962C8B-B14F-4D97-AF65-F5344CB8AC3E}">
        <p14:creationId xmlns:p14="http://schemas.microsoft.com/office/powerpoint/2010/main" val="3987738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949B-CBD1-5F43-B607-A4FF4FE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P3: RF-Kinect: A Wearable RFID-based Approach Towards 3D </a:t>
            </a:r>
            <a:r>
              <a:rPr lang="en-US" dirty="0" err="1"/>
              <a:t>BodyMovement</a:t>
            </a:r>
            <a:r>
              <a:rPr lang="en-US" dirty="0"/>
              <a:t> Tracking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83FE36-5E9C-EC4F-92F9-CFB36B365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34329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D1A6-B289-CF4F-B0D4-524626A8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en-US" dirty="0"/>
            </a:br>
            <a:r>
              <a:rPr lang="en-US" dirty="0"/>
              <a:t>P4: Enabling Interactive Infrastructure with Body Channel Communication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05944F-68A2-C946-B93E-1556A36E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67685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76AB-830E-5E45-9DF6-9A9E999B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en-US" dirty="0"/>
            </a:br>
            <a:r>
              <a:rPr lang="en-US" dirty="0"/>
              <a:t>P5: </a:t>
            </a:r>
            <a:r>
              <a:rPr lang="en-US" dirty="0" err="1"/>
              <a:t>iDial</a:t>
            </a:r>
            <a:r>
              <a:rPr lang="en-US" dirty="0"/>
              <a:t>: Enabling a Virtual Dial Plate on the Hand Back for Around-Device Interaction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08E51A-8767-F349-93A5-5764678EE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3577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CF34-B3D7-9443-93CD-75CE6CA07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MobiCom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7DE4C-9C35-DC47-86FF-7E3B664F1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November – 2nd October , 2018</a:t>
            </a:r>
          </a:p>
        </p:txBody>
      </p:sp>
    </p:spTree>
    <p:extLst>
      <p:ext uri="{BB962C8B-B14F-4D97-AF65-F5344CB8AC3E}">
        <p14:creationId xmlns:p14="http://schemas.microsoft.com/office/powerpoint/2010/main" val="2647649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11D7-E32C-7947-AEF8-2B0311BA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en-US" dirty="0"/>
            </a:br>
            <a:br>
              <a:rPr lang="en-US" dirty="0"/>
            </a:br>
            <a:r>
              <a:rPr lang="en-US" dirty="0"/>
              <a:t>P6: Energy-Ball: Wireless Power Transfer for </a:t>
            </a:r>
            <a:r>
              <a:rPr lang="en-US" dirty="0" err="1"/>
              <a:t>Batteryless</a:t>
            </a:r>
            <a:r>
              <a:rPr lang="en-US" dirty="0"/>
              <a:t> Internet of Things through Distributed Beamforming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C82248-8106-5A47-85EE-40DCE6634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218584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8248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0BDC-1588-9E4F-A020-93AFE491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Other: Fashion Designers show Interesting Stuff !!</a:t>
            </a:r>
          </a:p>
        </p:txBody>
      </p:sp>
      <p:pic>
        <p:nvPicPr>
          <p:cNvPr id="4" name="VID_20181009_103403.mp4">
            <a:hlinkClick r:id="" action="ppaction://media"/>
            <a:extLst>
              <a:ext uri="{FF2B5EF4-FFF2-40B4-BE49-F238E27FC236}">
                <a16:creationId xmlns:a16="http://schemas.microsoft.com/office/drawing/2014/main" id="{1520F692-C42C-444D-98AF-D19B340E7E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7017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CA4C-A7B5-3744-937C-A662C75A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Other: Many Indoor Localization and Authentication Papers to keep count of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B6E10-4A8B-5448-B460-7B9BE9701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CF34-B3D7-9443-93CD-75CE6CA07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17906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9B0A-546D-3741-8A43-A98B800F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P1: </a:t>
            </a:r>
            <a:r>
              <a:rPr lang="en-US" b="1" dirty="0"/>
              <a:t>Surface MIMO: Using Conductive Surfaces For MIMO Between Small Devices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E2192A-92B9-D649-B19D-F9C4985C1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6913" y="1807079"/>
            <a:ext cx="3524900" cy="469986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4FE39-4400-2C42-87C3-27F28157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9" y="1807079"/>
            <a:ext cx="6331528" cy="47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9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A9BF-8BCE-484F-AFBA-5D7A9F66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P2: </a:t>
            </a:r>
            <a:r>
              <a:rPr lang="en-US" b="1" dirty="0"/>
              <a:t>SWAN: Stitched Wi-Fi </a:t>
            </a:r>
            <a:r>
              <a:rPr lang="en-US" b="1" dirty="0" err="1"/>
              <a:t>ANtennas</a:t>
            </a:r>
            <a:r>
              <a:rPr lang="en-US" b="1" dirty="0"/>
              <a:t> 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236B1D-4EDB-A347-B1C3-F85516885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9833" y="1939636"/>
            <a:ext cx="5705185" cy="42788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6E808-AEF6-F542-AAA2-0232A26C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9" y="1939636"/>
            <a:ext cx="6192982" cy="46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1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5F0D-515A-6A46-85CD-6A0003EE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P3: </a:t>
            </a:r>
            <a:r>
              <a:rPr lang="en-US" b="1" dirty="0" err="1"/>
              <a:t>SkyCore</a:t>
            </a:r>
            <a:r>
              <a:rPr lang="en-US" b="1" dirty="0"/>
              <a:t>*: Moving Core to the Edge for Untethered and Reliable UAV-based LTE networks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2202CA-74A8-574A-8371-EF5CA5FA5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90" y="1908752"/>
            <a:ext cx="6047509" cy="45356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26BE8-5B68-C648-8498-54A834595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872" y="1908752"/>
            <a:ext cx="5300902" cy="39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1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203B4-CF3E-6D4C-BEAF-DD537CE6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P4:</a:t>
            </a:r>
            <a:r>
              <a:rPr lang="en-US" b="1" dirty="0"/>
              <a:t>Conductive Inkjet Printed Passive 2D </a:t>
            </a:r>
            <a:r>
              <a:rPr lang="en-US" b="1" dirty="0" err="1"/>
              <a:t>TrackPad</a:t>
            </a:r>
            <a:r>
              <a:rPr lang="en-US" b="1" dirty="0"/>
              <a:t> for VR Interaction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EBA44D-C9F3-8145-8FEA-DA98BF6A3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3967" y="2154814"/>
            <a:ext cx="5008033" cy="37560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1FA96-5C2A-1E4E-A871-8774C8D81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54" y="2023628"/>
            <a:ext cx="6694217" cy="40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9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40D4D-9481-3345-8CB6-E670FF71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P5: </a:t>
            </a:r>
            <a:r>
              <a:rPr lang="en-US" b="1" dirty="0"/>
              <a:t>Battery-Free Eye Tracker on Glasses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F5D00A-F799-3142-A89A-96BB33F0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87" t="32148" r="8420" b="11496"/>
          <a:stretch/>
        </p:blipFill>
        <p:spPr>
          <a:xfrm>
            <a:off x="249383" y="2083888"/>
            <a:ext cx="5680364" cy="39428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0C789-6009-1C42-AC54-5B8946B2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18" y="2083888"/>
            <a:ext cx="5671127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8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21CE4-1EB5-E140-A7B7-0D97F66C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P6:</a:t>
            </a:r>
            <a:r>
              <a:rPr lang="en-US" b="1" dirty="0"/>
              <a:t>Cross-Frequency Communication: Near-Field Identification of UHF RFIDs with </a:t>
            </a:r>
            <a:r>
              <a:rPr lang="en-US" b="1" dirty="0" err="1"/>
              <a:t>WiFi</a:t>
            </a:r>
            <a:r>
              <a:rPr lang="en-US" b="1" dirty="0"/>
              <a:t>! 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66840-A9E8-714F-88B2-E793A7240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2036618"/>
            <a:ext cx="5612824" cy="420961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CDD942-86AE-3F4B-8F33-539D438C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40" y="2396835"/>
            <a:ext cx="6243402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7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8FE0-4C1A-BF49-B5FA-0250A53D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P7:</a:t>
            </a:r>
            <a:r>
              <a:rPr lang="en-US" b="1" dirty="0"/>
              <a:t>Simultaneous Localization and Mapping with Power Network Electromagnetic Field 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E63E-98DA-F340-9BCB-EE6FBB014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electromagnetic-field for the building wiring for indoor localization based on finger-printing (showing low temporal change and more spatial diversity)</a:t>
            </a:r>
          </a:p>
        </p:txBody>
      </p:sp>
    </p:spTree>
    <p:extLst>
      <p:ext uri="{BB962C8B-B14F-4D97-AF65-F5344CB8AC3E}">
        <p14:creationId xmlns:p14="http://schemas.microsoft.com/office/powerpoint/2010/main" val="230602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209</Words>
  <Application>Microsoft Macintosh PowerPoint</Application>
  <PresentationFormat>Widescreen</PresentationFormat>
  <Paragraphs>33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MobiCom and UbiComp Overview</vt:lpstr>
      <vt:lpstr>MobiCom 2018</vt:lpstr>
      <vt:lpstr>P1: Surface MIMO: Using Conductive Surfaces For MIMO Between Small Devices</vt:lpstr>
      <vt:lpstr>P2: SWAN: Stitched Wi-Fi ANtennas </vt:lpstr>
      <vt:lpstr>P3: SkyCore*: Moving Core to the Edge for Untethered and Reliable UAV-based LTE networks</vt:lpstr>
      <vt:lpstr>P4:Conductive Inkjet Printed Passive 2D TrackPad for VR Interaction</vt:lpstr>
      <vt:lpstr>P5: Battery-Free Eye Tracker on Glasses</vt:lpstr>
      <vt:lpstr>P6:Cross-Frequency Communication: Near-Field Identification of UHF RFIDs with WiFi!  </vt:lpstr>
      <vt:lpstr>P7:Simultaneous Localization and Mapping with Power Network Electromagnetic Field  </vt:lpstr>
      <vt:lpstr>P8: X-Tandem: Towards Multi-hop Backscatter Using Commodity Wi-Fi </vt:lpstr>
      <vt:lpstr>Other: mmWave in RPi</vt:lpstr>
      <vt:lpstr>Other: Modeling vs Learning</vt:lpstr>
      <vt:lpstr>Other: Many Topic Preview Sessions</vt:lpstr>
      <vt:lpstr>UbiComp 2018</vt:lpstr>
      <vt:lpstr> P1: Luciola: A Millimeter-Scale Light-Emitting Particle Moving in Mid-Air Based on Acoustic Levitation and Wireless Powering </vt:lpstr>
      <vt:lpstr> P2: RF Bandaid: A Fully-Analog and Passive Wireless Interface for Wearable Sensors  </vt:lpstr>
      <vt:lpstr>P3: RF-Kinect: A Wearable RFID-based Approach Towards 3D BodyMovement Tracking  </vt:lpstr>
      <vt:lpstr> P4: Enabling Interactive Infrastructure with Body Channel Communication   </vt:lpstr>
      <vt:lpstr> P5: iDial: Enabling a Virtual Dial Plate on the Hand Back for Around-Device Interaction   </vt:lpstr>
      <vt:lpstr>  P6: Energy-Ball: Wireless Power Transfer for Batteryless Internet of Things through Distributed Beamforming  </vt:lpstr>
      <vt:lpstr>Other: Fashion Designers show Interesting Stuff !!</vt:lpstr>
      <vt:lpstr>Other: Many Indoor Localization and Authentication Papers to keep count of !!</vt:lpstr>
      <vt:lpstr>Thanks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MobiCom and UbiComp Overview</dc:title>
  <dc:creator>SWADHIN PRADHAN</dc:creator>
  <cp:lastModifiedBy>SWADHIN PRADHAN</cp:lastModifiedBy>
  <cp:revision>8</cp:revision>
  <dcterms:created xsi:type="dcterms:W3CDTF">2018-11-07T13:02:04Z</dcterms:created>
  <dcterms:modified xsi:type="dcterms:W3CDTF">2018-11-09T23:16:17Z</dcterms:modified>
</cp:coreProperties>
</file>