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7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D00"/>
    <a:srgbClr val="EAB000"/>
    <a:srgbClr val="F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80562" autoAdjust="0"/>
  </p:normalViewPr>
  <p:slideViewPr>
    <p:cSldViewPr snapToGrid="0" snapToObjects="1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44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3D94-75E8-1848-93C1-62CC4080B8C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D3726-50C7-2A42-84B6-E6AC93A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21754"/>
            <a:ext cx="5486400" cy="4601783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9093" y="3086100"/>
            <a:ext cx="6336405" cy="5864717"/>
          </a:xfrm>
        </p:spPr>
        <p:txBody>
          <a:bodyPr/>
          <a:lstStyle/>
          <a:p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8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2312" y="3094149"/>
            <a:ext cx="6233375" cy="5908184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34633"/>
            <a:ext cx="5486400" cy="5250579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2428" y="3254330"/>
            <a:ext cx="5924282" cy="5529062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95997"/>
            <a:ext cx="5486400" cy="5142695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24787"/>
            <a:ext cx="5486400" cy="3600450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4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21001"/>
            <a:ext cx="5486400" cy="3600450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1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6720" y="3827526"/>
            <a:ext cx="6132576" cy="4487418"/>
          </a:xfrm>
        </p:spPr>
        <p:txBody>
          <a:bodyPr>
            <a:noAutofit/>
          </a:bodyPr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7264" y="3181350"/>
            <a:ext cx="6547104" cy="5865114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0728" y="3245707"/>
            <a:ext cx="5876544" cy="5279898"/>
          </a:xfrm>
        </p:spPr>
        <p:txBody>
          <a:bodyPr/>
          <a:lstStyle/>
          <a:p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9184" y="3242310"/>
            <a:ext cx="6388608" cy="570850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0797" y="3241451"/>
            <a:ext cx="6336406" cy="5632093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639" y="3254331"/>
            <a:ext cx="6104586" cy="5632092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8222" y="3267208"/>
            <a:ext cx="6001555" cy="5297243"/>
          </a:xfrm>
        </p:spPr>
        <p:txBody>
          <a:bodyPr/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003" y="3086101"/>
            <a:ext cx="6207617" cy="6057900"/>
          </a:xfrm>
        </p:spPr>
        <p:txBody>
          <a:bodyPr/>
          <a:lstStyle/>
          <a:p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D3726-50C7-2A42-84B6-E6AC93AF4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E16C-39D0-6641-82BE-E14CFB921A5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098E-C66C-E64A-B89F-85072A36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39.png"/><Relationship Id="rId15" Type="http://schemas.openxmlformats.org/officeDocument/2006/relationships/image" Target="../media/image27.png"/><Relationship Id="rId28" Type="http://schemas.openxmlformats.org/officeDocument/2006/relationships/image" Target="../media/image49.png"/><Relationship Id="rId10" Type="http://schemas.openxmlformats.org/officeDocument/2006/relationships/image" Target="../media/image44.png"/><Relationship Id="rId31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5.gif"/><Relationship Id="rId3" Type="http://schemas.openxmlformats.org/officeDocument/2006/relationships/image" Target="../media/image13.jpeg"/><Relationship Id="rId21" Type="http://schemas.openxmlformats.org/officeDocument/2006/relationships/image" Target="../media/image18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0" y="85090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mTrack: High-Precision Passive </a:t>
            </a:r>
            <a:b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C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Tracking Using Millimeter Wave Radios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0" y="3136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Teng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Wei </a:t>
            </a:r>
            <a:r>
              <a:rPr lang="en-US" altLang="zh-CN" sz="2800" b="1" dirty="0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800" b="1" dirty="0" err="1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Xinyu</a:t>
            </a:r>
            <a:r>
              <a:rPr lang="en-US" altLang="zh-CN" sz="2800" b="1" dirty="0">
                <a:solidFill>
                  <a:srgbClr val="ED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Zhang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24000" y="3818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University of Wisconsin – Madison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481" y="5095407"/>
            <a:ext cx="3220936" cy="96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t="51302" r="25490" b="16374"/>
          <a:stretch/>
        </p:blipFill>
        <p:spPr>
          <a:xfrm>
            <a:off x="8206904" y="4734868"/>
            <a:ext cx="1760707" cy="13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Dual-differential Background Removal (DDBR)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18385" y="1116003"/>
            <a:ext cx="8449794" cy="1919400"/>
            <a:chOff x="213354" y="1116003"/>
            <a:chExt cx="8449794" cy="1919400"/>
          </a:xfrm>
        </p:grpSpPr>
        <p:sp>
          <p:nvSpPr>
            <p:cNvPr id="4" name="Rectangle 3"/>
            <p:cNvSpPr/>
            <p:nvPr/>
          </p:nvSpPr>
          <p:spPr>
            <a:xfrm>
              <a:off x="213354" y="1116003"/>
              <a:ext cx="8449794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Key Observation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647245" y="157236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224929" y="3035403"/>
              <a:ext cx="838574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24929" y="151601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9"/>
            <p:cNvGrpSpPr/>
            <p:nvPr/>
          </p:nvGrpSpPr>
          <p:grpSpPr>
            <a:xfrm>
              <a:off x="973106" y="1682891"/>
              <a:ext cx="7472804" cy="830997"/>
              <a:chOff x="676469" y="5410199"/>
              <a:chExt cx="7472804" cy="83099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Background reflection remains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similar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 in consecutive samples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349838" y="2671928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535575" y="2497918"/>
              <a:ext cx="5523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Differential cancels the background reflection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89188" y="3214918"/>
            <a:ext cx="7255335" cy="1050660"/>
            <a:chOff x="1065181" y="3214915"/>
            <a:chExt cx="7255335" cy="1050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45753" y="3860849"/>
                  <a:ext cx="6164826" cy="4047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Δarg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</a:rPr>
                                  <m:t>𝒕𝒓𝒈</m:t>
                                </m:r>
                              </m:sub>
                            </m:sSub>
                            <m:r>
                              <a:rPr lang="en-US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Δarg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</a:rPr>
                                  <m:t>𝒕𝒓𝒈</m:t>
                                </m:r>
                              </m:sub>
                            </m:sSub>
                            <m:r>
                              <a:rPr lang="en-US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>
                            <a:latin typeface="Cambria Math" charset="0"/>
                          </a:rPr>
                          <m:t>]=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  <m:r>
                          <a:rPr lang="en-US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𝑟𝑒𝑐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>
                    <a:latin typeface="Cambria Math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753" y="3860849"/>
                  <a:ext cx="6164826" cy="4047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93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65181" y="3214915"/>
              <a:ext cx="72553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Lemma (DDBR): </a:t>
              </a:r>
              <a:r>
                <a:rPr lang="en-US" altLang="zh-CN" sz="2000" i="1" dirty="0">
                  <a:latin typeface="Arial" pitchFamily="34" charset="0"/>
                  <a:cs typeface="Arial" pitchFamily="34" charset="0"/>
                </a:rPr>
                <a:t>The average phase shift among three consecutive samples is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83032" y="4246547"/>
            <a:ext cx="2684207" cy="649630"/>
            <a:chOff x="4720349" y="4265025"/>
            <a:chExt cx="2684206" cy="64963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720349" y="4265025"/>
              <a:ext cx="2684206" cy="983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085566" y="4505826"/>
              <a:ext cx="2318989" cy="4088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Average phase shift</a:t>
              </a:r>
            </a:p>
          </p:txBody>
        </p:sp>
        <p:cxnSp>
          <p:nvCxnSpPr>
            <p:cNvPr id="32" name="Straight Connector 31"/>
            <p:cNvCxnSpPr>
              <a:stCxn id="27" idx="0"/>
            </p:cNvCxnSpPr>
            <p:nvPr/>
          </p:nvCxnSpPr>
          <p:spPr>
            <a:xfrm flipV="1">
              <a:off x="6245060" y="4265026"/>
              <a:ext cx="0" cy="240800"/>
            </a:xfrm>
            <a:prstGeom prst="line">
              <a:avLst/>
            </a:prstGeom>
            <a:ln w="38100">
              <a:solidFill>
                <a:schemeClr val="accent5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68415" y="4246795"/>
            <a:ext cx="3696095" cy="653691"/>
            <a:chOff x="1649556" y="4274857"/>
            <a:chExt cx="3696095" cy="653691"/>
          </a:xfrm>
        </p:grpSpPr>
        <p:sp>
          <p:nvSpPr>
            <p:cNvPr id="28" name="Rectangle 27"/>
            <p:cNvSpPr/>
            <p:nvPr/>
          </p:nvSpPr>
          <p:spPr>
            <a:xfrm>
              <a:off x="1649556" y="4500689"/>
              <a:ext cx="3696095" cy="4278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Diff. phase of sample differential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661652" y="4274857"/>
              <a:ext cx="283842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59456" y="4274859"/>
              <a:ext cx="2" cy="225830"/>
            </a:xfrm>
            <a:prstGeom prst="line">
              <a:avLst/>
            </a:prstGeom>
            <a:ln w="38100">
              <a:solidFill>
                <a:schemeClr val="accent2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75594" y="3255712"/>
            <a:ext cx="2848255" cy="671887"/>
            <a:chOff x="1661652" y="3226086"/>
            <a:chExt cx="2848255" cy="6718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61652" y="3890290"/>
              <a:ext cx="1324255" cy="27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85652" y="3895206"/>
              <a:ext cx="1324255" cy="276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766931" y="3226086"/>
              <a:ext cx="2604714" cy="4278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Sample differential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323779" y="3653945"/>
              <a:ext cx="1" cy="243412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18922" y="3638995"/>
              <a:ext cx="1" cy="243412"/>
            </a:xfrm>
            <a:prstGeom prst="line">
              <a:avLst/>
            </a:prstGeom>
            <a:ln w="38100">
              <a:solidFill>
                <a:schemeClr val="accent6"/>
              </a:solidFill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018818" y="3668622"/>
            <a:ext cx="5709859" cy="2443046"/>
            <a:chOff x="2670212" y="5212621"/>
            <a:chExt cx="5709859" cy="2443046"/>
          </a:xfrm>
        </p:grpSpPr>
        <p:sp>
          <p:nvSpPr>
            <p:cNvPr id="25" name="Rectangle 24"/>
            <p:cNvSpPr/>
            <p:nvPr/>
          </p:nvSpPr>
          <p:spPr>
            <a:xfrm>
              <a:off x="2670212" y="5224684"/>
              <a:ext cx="5709859" cy="2430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005744" y="5224684"/>
              <a:ext cx="5142781" cy="2430983"/>
              <a:chOff x="4462861" y="4991938"/>
              <a:chExt cx="3857654" cy="182350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4784" y="5278278"/>
                <a:ext cx="3605731" cy="1205489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462861" y="5192675"/>
                <a:ext cx="263572" cy="145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5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3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1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-1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-3</a:t>
                </a:r>
              </a:p>
              <a:p>
                <a:pPr algn="r">
                  <a:lnSpc>
                    <a:spcPts val="2420"/>
                  </a:lnSpc>
                </a:pPr>
                <a:r>
                  <a:rPr lang="en-US" sz="1600" dirty="0"/>
                  <a:t>-4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25887" y="6538405"/>
                <a:ext cx="1378081" cy="27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Target movement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063438" y="4991938"/>
                <a:ext cx="1019622" cy="253953"/>
                <a:chOff x="6811244" y="5258002"/>
                <a:chExt cx="1019622" cy="253953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7334022" y="5258002"/>
                  <a:ext cx="496844" cy="253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DDBR</a:t>
                  </a: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811244" y="5395451"/>
                  <a:ext cx="522779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6347580" y="4996496"/>
                <a:ext cx="1643876" cy="253953"/>
                <a:chOff x="6388457" y="5497695"/>
                <a:chExt cx="1643876" cy="253953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911235" y="5497695"/>
                  <a:ext cx="1121098" cy="253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received signals</a:t>
                  </a: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388457" y="5635144"/>
                  <a:ext cx="522779" cy="0"/>
                </a:xfrm>
                <a:prstGeom prst="line">
                  <a:avLst/>
                </a:prstGeom>
                <a:ln w="317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Rectangle 73"/>
            <p:cNvSpPr/>
            <p:nvPr/>
          </p:nvSpPr>
          <p:spPr>
            <a:xfrm>
              <a:off x="2715801" y="5212621"/>
              <a:ext cx="5664270" cy="24430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93887" y="6089682"/>
              <a:ext cx="461665" cy="64857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800" dirty="0"/>
                <a:t>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4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Advantage and Limitation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243001" y="1611691"/>
            <a:ext cx="6" cy="182139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25363" y="3433085"/>
            <a:ext cx="8390338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25363" y="1636691"/>
            <a:ext cx="1" cy="179639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9"/>
          <p:cNvGrpSpPr/>
          <p:nvPr/>
        </p:nvGrpSpPr>
        <p:grpSpPr>
          <a:xfrm>
            <a:off x="2578132" y="1820545"/>
            <a:ext cx="6873036" cy="461665"/>
            <a:chOff x="676469" y="5410199"/>
            <a:chExt cx="6873036" cy="461665"/>
          </a:xfrm>
        </p:grpSpPr>
        <p:sp>
          <p:nvSpPr>
            <p:cNvPr id="18" name="Oval 1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66351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Handle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time-varying background reflection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8136" y="2373292"/>
            <a:ext cx="5884893" cy="461665"/>
            <a:chOff x="676469" y="5410199"/>
            <a:chExt cx="5884893" cy="461665"/>
          </a:xfrm>
        </p:grpSpPr>
        <p:sp>
          <p:nvSpPr>
            <p:cNvPr id="21" name="Oval 2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56469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Simple</a:t>
              </a:r>
              <a:r>
                <a:rPr lang="en-US" altLang="zh-CN" sz="2400" b="1">
                  <a:latin typeface="Arial" pitchFamily="34" charset="0"/>
                  <a:cs typeface="Arial" pitchFamily="34" charset="0"/>
                </a:rPr>
                <a:t> computation of processing</a:t>
              </a:r>
              <a:endParaRPr lang="en-US" altLang="zh-CN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54865" y="3043318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40606" y="2869301"/>
            <a:ext cx="664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Suitable for hardware implementation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18385" y="3799376"/>
            <a:ext cx="8450143" cy="2276489"/>
            <a:chOff x="213359" y="3672053"/>
            <a:chExt cx="8450143" cy="2276489"/>
          </a:xfrm>
        </p:grpSpPr>
        <p:sp>
          <p:nvSpPr>
            <p:cNvPr id="27" name="Rectangle 26"/>
            <p:cNvSpPr/>
            <p:nvPr/>
          </p:nvSpPr>
          <p:spPr>
            <a:xfrm>
              <a:off x="213359" y="3672053"/>
              <a:ext cx="8450143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Cons of DDBR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8637976" y="4154468"/>
              <a:ext cx="0" cy="1794074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20337" y="5948542"/>
              <a:ext cx="8360877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20337" y="4154467"/>
              <a:ext cx="1" cy="169074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973106" y="4235496"/>
              <a:ext cx="6263436" cy="461665"/>
              <a:chOff x="676469" y="5410199"/>
              <a:chExt cx="6263436" cy="46166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60255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Vulnerable to the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 noise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349837" y="498758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535575" y="4813571"/>
              <a:ext cx="6910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60GHz COTS device has non-negligible phase noise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49837" y="544932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535575" y="5275316"/>
              <a:ext cx="6910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phase noise &gt; phase shift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18386" y="1224155"/>
            <a:ext cx="845014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Pros of DDBR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Counting and Regeneration (PCR)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276648" y="1515928"/>
            <a:ext cx="2459" cy="218219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18865" y="3691567"/>
            <a:ext cx="8408111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18864" y="1491469"/>
            <a:ext cx="0" cy="2199095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806810" y="1058134"/>
            <a:ext cx="8489201" cy="866265"/>
            <a:chOff x="209086" y="1116003"/>
            <a:chExt cx="8605096" cy="866265"/>
          </a:xfrm>
        </p:grpSpPr>
        <p:sp>
          <p:nvSpPr>
            <p:cNvPr id="4" name="Rectangle 3"/>
            <p:cNvSpPr/>
            <p:nvPr/>
          </p:nvSpPr>
          <p:spPr>
            <a:xfrm>
              <a:off x="209087" y="1116003"/>
              <a:ext cx="860509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Periodicity Pattern of Phase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086" y="1570541"/>
              <a:ext cx="2873339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 (TD)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7672" y="1570541"/>
              <a:ext cx="2873339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II (BD)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0843" y="1570788"/>
              <a:ext cx="2873339" cy="411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III (ITM)</a:t>
              </a: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534077" y="1770502"/>
            <a:ext cx="2821315" cy="2257182"/>
            <a:chOff x="4936548" y="1412042"/>
            <a:chExt cx="3314508" cy="2651760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936548" y="1412042"/>
              <a:ext cx="3314508" cy="2651760"/>
              <a:chOff x="4997548" y="1553889"/>
              <a:chExt cx="3033148" cy="2426659"/>
            </a:xfrm>
          </p:grpSpPr>
          <p:sp>
            <p:nvSpPr>
              <p:cNvPr id="21" name="Arc 20"/>
              <p:cNvSpPr/>
              <p:nvPr/>
            </p:nvSpPr>
            <p:spPr>
              <a:xfrm rot="1887979">
                <a:off x="5349493" y="1558843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887979">
                <a:off x="5705969" y="1554082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rot="1887979">
                <a:off x="6062103" y="1553979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887979">
                <a:off x="6416173" y="1554398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997548" y="1553889"/>
                <a:ext cx="982022" cy="2421705"/>
                <a:chOff x="7665980" y="4469809"/>
                <a:chExt cx="982022" cy="2421705"/>
              </a:xfrm>
            </p:grpSpPr>
            <p:sp>
              <p:nvSpPr>
                <p:cNvPr id="39" name="Arc 38"/>
                <p:cNvSpPr/>
                <p:nvPr/>
              </p:nvSpPr>
              <p:spPr>
                <a:xfrm rot="1887979">
                  <a:off x="7665980" y="4469809"/>
                  <a:ext cx="882180" cy="2421705"/>
                </a:xfrm>
                <a:prstGeom prst="arc">
                  <a:avLst>
                    <a:gd name="adj1" fmla="val 17102656"/>
                    <a:gd name="adj2" fmla="val 0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453516" y="5538875"/>
                  <a:ext cx="194486" cy="388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966278" y="2989125"/>
                <a:ext cx="2064418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979856" y="2076468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6165113" y="207153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520612" y="2069135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874948" y="207364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232946" y="2076107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968688" y="1825933"/>
                <a:ext cx="12820" cy="137160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749186" y="2852276"/>
                    <a:ext cx="172336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9186" y="2852276"/>
                    <a:ext cx="160300" cy="2462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7500" r="-37500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630636" y="1939023"/>
                    <a:ext cx="308068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0636" y="1939021"/>
                    <a:ext cx="286552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2727" r="-18182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149560" y="3011252"/>
                    <a:ext cx="387756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560" y="3011252"/>
                    <a:ext cx="360676" cy="2462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8182" r="-18182" b="-42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21713" y="3010207"/>
                    <a:ext cx="156827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713" y="3010207"/>
                    <a:ext cx="145874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0909" r="-40909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844691" y="3010207"/>
                    <a:ext cx="510115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4692" y="3010207"/>
                    <a:ext cx="474489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278" r="-13889" b="-42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356070" y="3010207"/>
                    <a:ext cx="279184" cy="26470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070" y="3010207"/>
                    <a:ext cx="259686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2500" r="-20000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Box 18"/>
            <p:cNvSpPr txBox="1"/>
            <p:nvPr/>
          </p:nvSpPr>
          <p:spPr>
            <a:xfrm>
              <a:off x="6116887" y="3221289"/>
              <a:ext cx="1839684" cy="361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4478" y="2132742"/>
              <a:ext cx="470053" cy="70545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 flipV="1">
            <a:off x="4638710" y="1930833"/>
            <a:ext cx="3768" cy="1759731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469753" y="1915290"/>
            <a:ext cx="2998" cy="175824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801077" y="2035118"/>
            <a:ext cx="2408294" cy="1593672"/>
            <a:chOff x="5483798" y="4416919"/>
            <a:chExt cx="2664555" cy="1763253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5654737" y="4416919"/>
              <a:ext cx="2493616" cy="1494382"/>
              <a:chOff x="3748127" y="2810882"/>
              <a:chExt cx="2173077" cy="1302286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4088427" y="3850832"/>
                <a:ext cx="1832777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/>
              <p:cNvSpPr/>
              <p:nvPr/>
            </p:nvSpPr>
            <p:spPr>
              <a:xfrm>
                <a:off x="4029260" y="3500962"/>
                <a:ext cx="1628775" cy="299100"/>
              </a:xfrm>
              <a:custGeom>
                <a:avLst/>
                <a:gdLst>
                  <a:gd name="connsiteX0" fmla="*/ 0 w 1628775"/>
                  <a:gd name="connsiteY0" fmla="*/ 474758 h 936720"/>
                  <a:gd name="connsiteX1" fmla="*/ 90487 w 1628775"/>
                  <a:gd name="connsiteY1" fmla="*/ 17558 h 936720"/>
                  <a:gd name="connsiteX2" fmla="*/ 247650 w 1628775"/>
                  <a:gd name="connsiteY2" fmla="*/ 936720 h 936720"/>
                  <a:gd name="connsiteX3" fmla="*/ 428625 w 1628775"/>
                  <a:gd name="connsiteY3" fmla="*/ 12795 h 936720"/>
                  <a:gd name="connsiteX4" fmla="*/ 604837 w 1628775"/>
                  <a:gd name="connsiteY4" fmla="*/ 936720 h 936720"/>
                  <a:gd name="connsiteX5" fmla="*/ 800100 w 1628775"/>
                  <a:gd name="connsiteY5" fmla="*/ 17558 h 936720"/>
                  <a:gd name="connsiteX6" fmla="*/ 981075 w 1628775"/>
                  <a:gd name="connsiteY6" fmla="*/ 931958 h 936720"/>
                  <a:gd name="connsiteX7" fmla="*/ 1152525 w 1628775"/>
                  <a:gd name="connsiteY7" fmla="*/ 17558 h 936720"/>
                  <a:gd name="connsiteX8" fmla="*/ 1338262 w 1628775"/>
                  <a:gd name="connsiteY8" fmla="*/ 931958 h 936720"/>
                  <a:gd name="connsiteX9" fmla="*/ 1509712 w 1628775"/>
                  <a:gd name="connsiteY9" fmla="*/ 12795 h 936720"/>
                  <a:gd name="connsiteX10" fmla="*/ 1628775 w 1628775"/>
                  <a:gd name="connsiteY10" fmla="*/ 479520 h 93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8775" h="936720">
                    <a:moveTo>
                      <a:pt x="0" y="474758"/>
                    </a:moveTo>
                    <a:cubicBezTo>
                      <a:pt x="24606" y="207661"/>
                      <a:pt x="49212" y="-59436"/>
                      <a:pt x="90487" y="17558"/>
                    </a:cubicBezTo>
                    <a:cubicBezTo>
                      <a:pt x="131762" y="94552"/>
                      <a:pt x="191294" y="937514"/>
                      <a:pt x="247650" y="936720"/>
                    </a:cubicBezTo>
                    <a:cubicBezTo>
                      <a:pt x="304006" y="935926"/>
                      <a:pt x="369094" y="12795"/>
                      <a:pt x="428625" y="12795"/>
                    </a:cubicBezTo>
                    <a:cubicBezTo>
                      <a:pt x="488156" y="12795"/>
                      <a:pt x="542925" y="935926"/>
                      <a:pt x="604837" y="936720"/>
                    </a:cubicBezTo>
                    <a:cubicBezTo>
                      <a:pt x="666749" y="937514"/>
                      <a:pt x="737394" y="18352"/>
                      <a:pt x="800100" y="17558"/>
                    </a:cubicBezTo>
                    <a:cubicBezTo>
                      <a:pt x="862806" y="16764"/>
                      <a:pt x="922338" y="931958"/>
                      <a:pt x="981075" y="931958"/>
                    </a:cubicBezTo>
                    <a:cubicBezTo>
                      <a:pt x="1039812" y="931958"/>
                      <a:pt x="1092994" y="17558"/>
                      <a:pt x="1152525" y="17558"/>
                    </a:cubicBezTo>
                    <a:cubicBezTo>
                      <a:pt x="1212056" y="17558"/>
                      <a:pt x="1278731" y="932752"/>
                      <a:pt x="1338262" y="931958"/>
                    </a:cubicBezTo>
                    <a:cubicBezTo>
                      <a:pt x="1397793" y="931164"/>
                      <a:pt x="1461293" y="88201"/>
                      <a:pt x="1509712" y="12795"/>
                    </a:cubicBezTo>
                    <a:cubicBezTo>
                      <a:pt x="1558131" y="-62611"/>
                      <a:pt x="1593453" y="208454"/>
                      <a:pt x="1628775" y="479520"/>
                    </a:cubicBezTo>
                  </a:path>
                </a:pathLst>
              </a:cu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4090837" y="2810882"/>
                <a:ext cx="0" cy="123431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5613630" y="3476973"/>
                <a:ext cx="143156" cy="196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840948" y="3473279"/>
                <a:ext cx="238125" cy="186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883689" y="3727911"/>
                    <a:ext cx="154559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3689" y="3727911"/>
                    <a:ext cx="160300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9630" r="-2592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748127" y="2898312"/>
                    <a:ext cx="276290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8127" y="2898312"/>
                    <a:ext cx="286553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4583" r="-14583"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283694" y="3875765"/>
                    <a:ext cx="347758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3694" y="3875765"/>
                    <a:ext cx="360676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1475" r="-9836" b="-26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755847" y="3874720"/>
                    <a:ext cx="140650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5847" y="3874720"/>
                    <a:ext cx="145874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32000" r="-28000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978825" y="3874720"/>
                    <a:ext cx="457496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826" y="3874720"/>
                    <a:ext cx="474489" cy="2462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8642" r="-7407" b="-292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490204" y="3874720"/>
                    <a:ext cx="250386" cy="23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0204" y="3874720"/>
                    <a:ext cx="259686" cy="2462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3636" r="-15909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xtBox 44"/>
            <p:cNvSpPr txBox="1"/>
            <p:nvPr/>
          </p:nvSpPr>
          <p:spPr>
            <a:xfrm>
              <a:off x="6245447" y="5839645"/>
              <a:ext cx="1732571" cy="340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83798" y="4785550"/>
              <a:ext cx="442685" cy="66438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058626" y="4666209"/>
              <a:ext cx="2011679" cy="1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07569" y="2026786"/>
            <a:ext cx="2423555" cy="1609459"/>
            <a:chOff x="7642294" y="2038361"/>
            <a:chExt cx="2423555" cy="1609459"/>
          </a:xfrm>
        </p:grpSpPr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>
              <a:off x="7791824" y="2038361"/>
              <a:ext cx="2274025" cy="1374302"/>
              <a:chOff x="3709013" y="4476780"/>
              <a:chExt cx="2392861" cy="144612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709013" y="4476780"/>
                <a:ext cx="2392861" cy="1371601"/>
                <a:chOff x="7948943" y="4390149"/>
                <a:chExt cx="2392861" cy="1371601"/>
              </a:xfrm>
            </p:grpSpPr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8321216" y="5553349"/>
                  <a:ext cx="2020588" cy="18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8334794" y="4640684"/>
                  <a:ext cx="1924370" cy="1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8495987" y="4635747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8851486" y="4633351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Freeform 99"/>
                <p:cNvSpPr/>
                <p:nvPr/>
              </p:nvSpPr>
              <p:spPr>
                <a:xfrm>
                  <a:off x="8496804" y="5343340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8706354" y="4642247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8699187" y="4635747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9205737" y="4634008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 103"/>
                <p:cNvSpPr/>
                <p:nvPr/>
              </p:nvSpPr>
              <p:spPr>
                <a:xfrm>
                  <a:off x="8851055" y="534399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9060605" y="4642904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9053438" y="4636404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9559058" y="4634008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Freeform 107"/>
                <p:cNvSpPr/>
                <p:nvPr/>
              </p:nvSpPr>
              <p:spPr>
                <a:xfrm>
                  <a:off x="9204376" y="534399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9413926" y="4642904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9406759" y="4636404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Freeform 110"/>
                <p:cNvSpPr/>
                <p:nvPr/>
              </p:nvSpPr>
              <p:spPr>
                <a:xfrm>
                  <a:off x="9557607" y="5344227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8171419" y="5344825"/>
                  <a:ext cx="203200" cy="216482"/>
                </a:xfrm>
                <a:custGeom>
                  <a:avLst/>
                  <a:gdLst>
                    <a:gd name="connsiteX0" fmla="*/ 0 w 203200"/>
                    <a:gd name="connsiteY0" fmla="*/ 203208 h 209558"/>
                    <a:gd name="connsiteX1" fmla="*/ 95250 w 203200"/>
                    <a:gd name="connsiteY1" fmla="*/ 8 h 209558"/>
                    <a:gd name="connsiteX2" fmla="*/ 203200 w 203200"/>
                    <a:gd name="connsiteY2" fmla="*/ 209558 h 20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200" h="209558">
                      <a:moveTo>
                        <a:pt x="0" y="203208"/>
                      </a:moveTo>
                      <a:cubicBezTo>
                        <a:pt x="30691" y="101079"/>
                        <a:pt x="61383" y="-1050"/>
                        <a:pt x="95250" y="8"/>
                      </a:cubicBezTo>
                      <a:cubicBezTo>
                        <a:pt x="129117" y="1066"/>
                        <a:pt x="166158" y="105312"/>
                        <a:pt x="203200" y="209558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8356905" y="4643732"/>
                  <a:ext cx="139700" cy="126995"/>
                </a:xfrm>
                <a:custGeom>
                  <a:avLst/>
                  <a:gdLst>
                    <a:gd name="connsiteX0" fmla="*/ 139700 w 139700"/>
                    <a:gd name="connsiteY0" fmla="*/ 0 h 165142"/>
                    <a:gd name="connsiteX1" fmla="*/ 76200 w 139700"/>
                    <a:gd name="connsiteY1" fmla="*/ 165100 h 165142"/>
                    <a:gd name="connsiteX2" fmla="*/ 0 w 139700"/>
                    <a:gd name="connsiteY2" fmla="*/ 12700 h 165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700" h="165142">
                      <a:moveTo>
                        <a:pt x="139700" y="0"/>
                      </a:moveTo>
                      <a:cubicBezTo>
                        <a:pt x="119591" y="81491"/>
                        <a:pt x="99483" y="162983"/>
                        <a:pt x="76200" y="165100"/>
                      </a:cubicBezTo>
                      <a:cubicBezTo>
                        <a:pt x="52917" y="167217"/>
                        <a:pt x="26458" y="89958"/>
                        <a:pt x="0" y="1270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8349738" y="4637232"/>
                  <a:ext cx="3184" cy="922567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ctangle 114"/>
                <p:cNvSpPr/>
                <p:nvPr/>
              </p:nvSpPr>
              <p:spPr>
                <a:xfrm>
                  <a:off x="8099138" y="5322845"/>
                  <a:ext cx="238125" cy="2774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6" name="Straight Arrow Connector 115"/>
                <p:cNvCxnSpPr/>
                <p:nvPr/>
              </p:nvCxnSpPr>
              <p:spPr>
                <a:xfrm flipV="1">
                  <a:off x="8323626" y="4390149"/>
                  <a:ext cx="12820" cy="137160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113258" y="5429182"/>
                      <a:ext cx="146749" cy="2273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13258" y="5429182"/>
                      <a:ext cx="146749" cy="227377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30435" r="-30435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7948943" y="4506992"/>
                      <a:ext cx="301528" cy="259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8943" y="4506992"/>
                      <a:ext cx="286552" cy="246221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 l="-20000" r="-17778" b="-157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290134" y="5663813"/>
                    <a:ext cx="379523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0135" y="5663813"/>
                    <a:ext cx="360676" cy="246221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l="-17857" r="-14286" b="-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762287" y="5662768"/>
                    <a:ext cx="153497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288" y="5662768"/>
                    <a:ext cx="145874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9130" r="-34783" b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985267" y="5662768"/>
                    <a:ext cx="499285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5267" y="5662768"/>
                    <a:ext cx="474489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514" r="-12162" b="-3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5496645" y="5662768"/>
                    <a:ext cx="273257" cy="259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645" y="5662768"/>
                    <a:ext cx="259686" cy="246221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22500" r="-22500" b="-10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2" name="TextBox 131"/>
            <p:cNvSpPr txBox="1"/>
            <p:nvPr/>
          </p:nvSpPr>
          <p:spPr>
            <a:xfrm>
              <a:off x="7642294" y="2399504"/>
              <a:ext cx="400110" cy="6004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267810" y="3340043"/>
              <a:ext cx="15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06810" y="3852967"/>
            <a:ext cx="8590361" cy="2823551"/>
            <a:chOff x="213357" y="3910836"/>
            <a:chExt cx="8590360" cy="2823551"/>
          </a:xfrm>
        </p:grpSpPr>
        <p:grpSp>
          <p:nvGrpSpPr>
            <p:cNvPr id="148" name="Group 147"/>
            <p:cNvGrpSpPr/>
            <p:nvPr/>
          </p:nvGrpSpPr>
          <p:grpSpPr>
            <a:xfrm>
              <a:off x="4890224" y="4413077"/>
              <a:ext cx="3913493" cy="2197055"/>
              <a:chOff x="3157854" y="163569"/>
              <a:chExt cx="4200549" cy="2197055"/>
            </a:xfrm>
          </p:grpSpPr>
          <p:sp>
            <p:nvSpPr>
              <p:cNvPr id="150" name="object 4"/>
              <p:cNvSpPr/>
              <p:nvPr/>
            </p:nvSpPr>
            <p:spPr>
              <a:xfrm>
                <a:off x="3383593" y="431801"/>
                <a:ext cx="986530" cy="370146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914400">
                    <a:moveTo>
                      <a:pt x="0" y="111760"/>
                    </a:moveTo>
                    <a:lnTo>
                      <a:pt x="6350" y="144780"/>
                    </a:lnTo>
                    <a:lnTo>
                      <a:pt x="13970" y="162560"/>
                    </a:lnTo>
                    <a:lnTo>
                      <a:pt x="20320" y="181610"/>
                    </a:lnTo>
                    <a:lnTo>
                      <a:pt x="27940" y="201930"/>
                    </a:lnTo>
                    <a:lnTo>
                      <a:pt x="34290" y="224790"/>
                    </a:lnTo>
                    <a:lnTo>
                      <a:pt x="41910" y="283210"/>
                    </a:lnTo>
                    <a:lnTo>
                      <a:pt x="48260" y="306070"/>
                    </a:lnTo>
                    <a:lnTo>
                      <a:pt x="55880" y="349250"/>
                    </a:lnTo>
                    <a:lnTo>
                      <a:pt x="62230" y="361950"/>
                    </a:lnTo>
                    <a:lnTo>
                      <a:pt x="69850" y="429260"/>
                    </a:lnTo>
                    <a:lnTo>
                      <a:pt x="76200" y="464820"/>
                    </a:lnTo>
                    <a:lnTo>
                      <a:pt x="83820" y="549910"/>
                    </a:lnTo>
                    <a:lnTo>
                      <a:pt x="90170" y="635000"/>
                    </a:lnTo>
                    <a:lnTo>
                      <a:pt x="97790" y="698500"/>
                    </a:lnTo>
                    <a:lnTo>
                      <a:pt x="104140" y="777240"/>
                    </a:lnTo>
                    <a:lnTo>
                      <a:pt x="111760" y="819150"/>
                    </a:lnTo>
                    <a:lnTo>
                      <a:pt x="118110" y="844550"/>
                    </a:lnTo>
                    <a:lnTo>
                      <a:pt x="125730" y="880110"/>
                    </a:lnTo>
                    <a:lnTo>
                      <a:pt x="132080" y="10160"/>
                    </a:lnTo>
                    <a:lnTo>
                      <a:pt x="139700" y="26670"/>
                    </a:lnTo>
                    <a:lnTo>
                      <a:pt x="146050" y="67310"/>
                    </a:lnTo>
                    <a:lnTo>
                      <a:pt x="153670" y="102870"/>
                    </a:lnTo>
                    <a:lnTo>
                      <a:pt x="160020" y="114300"/>
                    </a:lnTo>
                    <a:lnTo>
                      <a:pt x="167640" y="163830"/>
                    </a:lnTo>
                    <a:lnTo>
                      <a:pt x="173990" y="193040"/>
                    </a:lnTo>
                    <a:lnTo>
                      <a:pt x="181610" y="195580"/>
                    </a:lnTo>
                    <a:lnTo>
                      <a:pt x="187960" y="214630"/>
                    </a:lnTo>
                    <a:lnTo>
                      <a:pt x="195580" y="255270"/>
                    </a:lnTo>
                    <a:lnTo>
                      <a:pt x="201930" y="278130"/>
                    </a:lnTo>
                    <a:lnTo>
                      <a:pt x="215900" y="351790"/>
                    </a:lnTo>
                    <a:lnTo>
                      <a:pt x="223520" y="410210"/>
                    </a:lnTo>
                    <a:lnTo>
                      <a:pt x="229870" y="464820"/>
                    </a:lnTo>
                    <a:lnTo>
                      <a:pt x="237490" y="547370"/>
                    </a:lnTo>
                    <a:lnTo>
                      <a:pt x="243840" y="638810"/>
                    </a:lnTo>
                    <a:lnTo>
                      <a:pt x="251460" y="749300"/>
                    </a:lnTo>
                    <a:lnTo>
                      <a:pt x="257810" y="802640"/>
                    </a:lnTo>
                    <a:lnTo>
                      <a:pt x="265430" y="814070"/>
                    </a:lnTo>
                    <a:lnTo>
                      <a:pt x="271780" y="853440"/>
                    </a:lnTo>
                    <a:lnTo>
                      <a:pt x="279400" y="894080"/>
                    </a:lnTo>
                    <a:lnTo>
                      <a:pt x="285750" y="5080"/>
                    </a:lnTo>
                    <a:lnTo>
                      <a:pt x="293370" y="53340"/>
                    </a:lnTo>
                    <a:lnTo>
                      <a:pt x="299720" y="78740"/>
                    </a:lnTo>
                    <a:lnTo>
                      <a:pt x="307340" y="66040"/>
                    </a:lnTo>
                    <a:lnTo>
                      <a:pt x="313690" y="83820"/>
                    </a:lnTo>
                    <a:lnTo>
                      <a:pt x="321310" y="124460"/>
                    </a:lnTo>
                    <a:lnTo>
                      <a:pt x="327660" y="160020"/>
                    </a:lnTo>
                    <a:lnTo>
                      <a:pt x="335280" y="191770"/>
                    </a:lnTo>
                    <a:lnTo>
                      <a:pt x="341630" y="185420"/>
                    </a:lnTo>
                    <a:lnTo>
                      <a:pt x="349250" y="231140"/>
                    </a:lnTo>
                    <a:lnTo>
                      <a:pt x="355600" y="275590"/>
                    </a:lnTo>
                    <a:lnTo>
                      <a:pt x="363220" y="335280"/>
                    </a:lnTo>
                    <a:lnTo>
                      <a:pt x="369570" y="373380"/>
                    </a:lnTo>
                    <a:lnTo>
                      <a:pt x="377190" y="449580"/>
                    </a:lnTo>
                    <a:lnTo>
                      <a:pt x="383540" y="572770"/>
                    </a:lnTo>
                    <a:lnTo>
                      <a:pt x="391160" y="671830"/>
                    </a:lnTo>
                    <a:lnTo>
                      <a:pt x="397510" y="748030"/>
                    </a:lnTo>
                    <a:lnTo>
                      <a:pt x="405130" y="805180"/>
                    </a:lnTo>
                    <a:lnTo>
                      <a:pt x="411480" y="857250"/>
                    </a:lnTo>
                    <a:lnTo>
                      <a:pt x="419100" y="892810"/>
                    </a:lnTo>
                    <a:lnTo>
                      <a:pt x="425450" y="914400"/>
                    </a:lnTo>
                    <a:lnTo>
                      <a:pt x="433070" y="13970"/>
                    </a:lnTo>
                    <a:lnTo>
                      <a:pt x="439420" y="66040"/>
                    </a:lnTo>
                    <a:lnTo>
                      <a:pt x="447040" y="96520"/>
                    </a:lnTo>
                    <a:lnTo>
                      <a:pt x="453390" y="118110"/>
                    </a:lnTo>
                    <a:lnTo>
                      <a:pt x="461010" y="133350"/>
                    </a:lnTo>
                    <a:lnTo>
                      <a:pt x="467360" y="165100"/>
                    </a:lnTo>
                    <a:lnTo>
                      <a:pt x="474980" y="187960"/>
                    </a:lnTo>
                    <a:lnTo>
                      <a:pt x="481330" y="245110"/>
                    </a:lnTo>
                    <a:lnTo>
                      <a:pt x="488950" y="289560"/>
                    </a:lnTo>
                    <a:lnTo>
                      <a:pt x="495300" y="339090"/>
                    </a:lnTo>
                    <a:lnTo>
                      <a:pt x="502920" y="445770"/>
                    </a:lnTo>
                    <a:lnTo>
                      <a:pt x="509270" y="664210"/>
                    </a:lnTo>
                    <a:lnTo>
                      <a:pt x="516890" y="756920"/>
                    </a:lnTo>
                    <a:lnTo>
                      <a:pt x="523240" y="834390"/>
                    </a:lnTo>
                    <a:lnTo>
                      <a:pt x="530860" y="854710"/>
                    </a:lnTo>
                    <a:lnTo>
                      <a:pt x="537210" y="871220"/>
                    </a:lnTo>
                    <a:lnTo>
                      <a:pt x="544830" y="0"/>
                    </a:lnTo>
                    <a:lnTo>
                      <a:pt x="551180" y="27940"/>
                    </a:lnTo>
                    <a:lnTo>
                      <a:pt x="558800" y="73660"/>
                    </a:lnTo>
                    <a:lnTo>
                      <a:pt x="565150" y="110490"/>
                    </a:lnTo>
                    <a:lnTo>
                      <a:pt x="572770" y="142240"/>
                    </a:lnTo>
                    <a:lnTo>
                      <a:pt x="579120" y="181610"/>
                    </a:lnTo>
                    <a:lnTo>
                      <a:pt x="586740" y="193040"/>
                    </a:lnTo>
                    <a:lnTo>
                      <a:pt x="593090" y="224790"/>
                    </a:lnTo>
                    <a:lnTo>
                      <a:pt x="600710" y="257810"/>
                    </a:lnTo>
                    <a:lnTo>
                      <a:pt x="607060" y="270510"/>
                    </a:lnTo>
                    <a:lnTo>
                      <a:pt x="614680" y="299720"/>
                    </a:lnTo>
                    <a:lnTo>
                      <a:pt x="621030" y="707390"/>
                    </a:lnTo>
                    <a:lnTo>
                      <a:pt x="628650" y="850900"/>
                    </a:lnTo>
                    <a:lnTo>
                      <a:pt x="635000" y="853440"/>
                    </a:lnTo>
                    <a:lnTo>
                      <a:pt x="642620" y="906780"/>
                    </a:lnTo>
                    <a:lnTo>
                      <a:pt x="648970" y="899160"/>
                    </a:lnTo>
                    <a:lnTo>
                      <a:pt x="656590" y="36830"/>
                    </a:lnTo>
                    <a:lnTo>
                      <a:pt x="662940" y="78740"/>
                    </a:lnTo>
                    <a:lnTo>
                      <a:pt x="670560" y="97790"/>
                    </a:lnTo>
                    <a:lnTo>
                      <a:pt x="676910" y="134620"/>
                    </a:lnTo>
                    <a:lnTo>
                      <a:pt x="684530" y="140970"/>
                    </a:lnTo>
                    <a:lnTo>
                      <a:pt x="690880" y="167640"/>
                    </a:lnTo>
                    <a:lnTo>
                      <a:pt x="698500" y="205740"/>
                    </a:lnTo>
                    <a:lnTo>
                      <a:pt x="704850" y="229870"/>
                    </a:lnTo>
                    <a:lnTo>
                      <a:pt x="712470" y="278130"/>
                    </a:lnTo>
                    <a:lnTo>
                      <a:pt x="718820" y="311150"/>
                    </a:lnTo>
                    <a:lnTo>
                      <a:pt x="726440" y="33655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5"/>
              <p:cNvSpPr/>
              <p:nvPr/>
            </p:nvSpPr>
            <p:spPr>
              <a:xfrm>
                <a:off x="4370123" y="438998"/>
                <a:ext cx="986530" cy="364491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900430">
                    <a:moveTo>
                      <a:pt x="0" y="318770"/>
                    </a:moveTo>
                    <a:lnTo>
                      <a:pt x="6350" y="414020"/>
                    </a:lnTo>
                    <a:lnTo>
                      <a:pt x="13970" y="808990"/>
                    </a:lnTo>
                    <a:lnTo>
                      <a:pt x="20320" y="858520"/>
                    </a:lnTo>
                    <a:lnTo>
                      <a:pt x="27940" y="880110"/>
                    </a:lnTo>
                    <a:lnTo>
                      <a:pt x="34290" y="900430"/>
                    </a:lnTo>
                    <a:lnTo>
                      <a:pt x="41910" y="3810"/>
                    </a:lnTo>
                    <a:lnTo>
                      <a:pt x="48260" y="50800"/>
                    </a:lnTo>
                    <a:lnTo>
                      <a:pt x="55880" y="73660"/>
                    </a:lnTo>
                    <a:lnTo>
                      <a:pt x="62230" y="102870"/>
                    </a:lnTo>
                    <a:lnTo>
                      <a:pt x="69850" y="130810"/>
                    </a:lnTo>
                    <a:lnTo>
                      <a:pt x="76200" y="163830"/>
                    </a:lnTo>
                    <a:lnTo>
                      <a:pt x="83820" y="182880"/>
                    </a:lnTo>
                    <a:lnTo>
                      <a:pt x="90170" y="212090"/>
                    </a:lnTo>
                    <a:lnTo>
                      <a:pt x="97790" y="232410"/>
                    </a:lnTo>
                    <a:lnTo>
                      <a:pt x="104140" y="240030"/>
                    </a:lnTo>
                    <a:lnTo>
                      <a:pt x="111760" y="69850"/>
                    </a:lnTo>
                    <a:lnTo>
                      <a:pt x="118110" y="806450"/>
                    </a:lnTo>
                    <a:lnTo>
                      <a:pt x="125730" y="829310"/>
                    </a:lnTo>
                    <a:lnTo>
                      <a:pt x="132080" y="861060"/>
                    </a:lnTo>
                    <a:lnTo>
                      <a:pt x="139700" y="864870"/>
                    </a:lnTo>
                    <a:lnTo>
                      <a:pt x="146050" y="891540"/>
                    </a:lnTo>
                    <a:lnTo>
                      <a:pt x="153670" y="0"/>
                    </a:lnTo>
                    <a:lnTo>
                      <a:pt x="160020" y="19050"/>
                    </a:lnTo>
                    <a:lnTo>
                      <a:pt x="167640" y="59690"/>
                    </a:lnTo>
                    <a:lnTo>
                      <a:pt x="173990" y="105410"/>
                    </a:lnTo>
                    <a:lnTo>
                      <a:pt x="181610" y="127000"/>
                    </a:lnTo>
                    <a:lnTo>
                      <a:pt x="187960" y="146050"/>
                    </a:lnTo>
                    <a:lnTo>
                      <a:pt x="195580" y="132080"/>
                    </a:lnTo>
                    <a:lnTo>
                      <a:pt x="201930" y="93980"/>
                    </a:lnTo>
                    <a:lnTo>
                      <a:pt x="209550" y="22860"/>
                    </a:lnTo>
                    <a:lnTo>
                      <a:pt x="215900" y="866140"/>
                    </a:lnTo>
                    <a:lnTo>
                      <a:pt x="223520" y="855980"/>
                    </a:lnTo>
                    <a:lnTo>
                      <a:pt x="229870" y="833120"/>
                    </a:lnTo>
                    <a:lnTo>
                      <a:pt x="237490" y="845820"/>
                    </a:lnTo>
                    <a:lnTo>
                      <a:pt x="243840" y="864870"/>
                    </a:lnTo>
                    <a:lnTo>
                      <a:pt x="251460" y="900430"/>
                    </a:lnTo>
                    <a:lnTo>
                      <a:pt x="257810" y="31750"/>
                    </a:lnTo>
                    <a:lnTo>
                      <a:pt x="265430" y="68580"/>
                    </a:lnTo>
                    <a:lnTo>
                      <a:pt x="271780" y="83820"/>
                    </a:lnTo>
                    <a:lnTo>
                      <a:pt x="279400" y="97790"/>
                    </a:lnTo>
                    <a:lnTo>
                      <a:pt x="285750" y="121920"/>
                    </a:lnTo>
                    <a:lnTo>
                      <a:pt x="293370" y="105410"/>
                    </a:lnTo>
                    <a:lnTo>
                      <a:pt x="299720" y="138430"/>
                    </a:lnTo>
                    <a:lnTo>
                      <a:pt x="307340" y="123190"/>
                    </a:lnTo>
                    <a:lnTo>
                      <a:pt x="313690" y="115570"/>
                    </a:lnTo>
                    <a:lnTo>
                      <a:pt x="321310" y="82550"/>
                    </a:lnTo>
                    <a:lnTo>
                      <a:pt x="327660" y="44450"/>
                    </a:lnTo>
                    <a:lnTo>
                      <a:pt x="335280" y="900430"/>
                    </a:lnTo>
                    <a:lnTo>
                      <a:pt x="341630" y="7620"/>
                    </a:lnTo>
                    <a:lnTo>
                      <a:pt x="349250" y="24130"/>
                    </a:lnTo>
                    <a:lnTo>
                      <a:pt x="355600" y="16510"/>
                    </a:lnTo>
                    <a:lnTo>
                      <a:pt x="363220" y="73660"/>
                    </a:lnTo>
                    <a:lnTo>
                      <a:pt x="369570" y="76200"/>
                    </a:lnTo>
                    <a:lnTo>
                      <a:pt x="377190" y="92710"/>
                    </a:lnTo>
                    <a:lnTo>
                      <a:pt x="383540" y="135890"/>
                    </a:lnTo>
                    <a:lnTo>
                      <a:pt x="391160" y="168910"/>
                    </a:lnTo>
                    <a:lnTo>
                      <a:pt x="397510" y="173990"/>
                    </a:lnTo>
                    <a:lnTo>
                      <a:pt x="405130" y="173990"/>
                    </a:lnTo>
                    <a:lnTo>
                      <a:pt x="411480" y="171450"/>
                    </a:lnTo>
                    <a:lnTo>
                      <a:pt x="419100" y="180340"/>
                    </a:lnTo>
                    <a:lnTo>
                      <a:pt x="425450" y="129540"/>
                    </a:lnTo>
                    <a:lnTo>
                      <a:pt x="433070" y="895350"/>
                    </a:lnTo>
                    <a:lnTo>
                      <a:pt x="439420" y="875030"/>
                    </a:lnTo>
                    <a:lnTo>
                      <a:pt x="447040" y="863600"/>
                    </a:lnTo>
                    <a:lnTo>
                      <a:pt x="453390" y="894080"/>
                    </a:lnTo>
                    <a:lnTo>
                      <a:pt x="461010" y="6350"/>
                    </a:lnTo>
                    <a:lnTo>
                      <a:pt x="467360" y="6350"/>
                    </a:lnTo>
                    <a:lnTo>
                      <a:pt x="474980" y="64770"/>
                    </a:lnTo>
                    <a:lnTo>
                      <a:pt x="481330" y="102870"/>
                    </a:lnTo>
                    <a:lnTo>
                      <a:pt x="488950" y="106680"/>
                    </a:lnTo>
                    <a:lnTo>
                      <a:pt x="495300" y="113030"/>
                    </a:lnTo>
                    <a:lnTo>
                      <a:pt x="502920" y="130810"/>
                    </a:lnTo>
                    <a:lnTo>
                      <a:pt x="509270" y="148590"/>
                    </a:lnTo>
                    <a:lnTo>
                      <a:pt x="516890" y="129540"/>
                    </a:lnTo>
                    <a:lnTo>
                      <a:pt x="523240" y="96520"/>
                    </a:lnTo>
                    <a:lnTo>
                      <a:pt x="530860" y="72390"/>
                    </a:lnTo>
                    <a:lnTo>
                      <a:pt x="537210" y="7620"/>
                    </a:lnTo>
                    <a:lnTo>
                      <a:pt x="544830" y="2540"/>
                    </a:lnTo>
                    <a:lnTo>
                      <a:pt x="551180" y="3810"/>
                    </a:lnTo>
                    <a:lnTo>
                      <a:pt x="558800" y="16510"/>
                    </a:lnTo>
                    <a:lnTo>
                      <a:pt x="565150" y="39370"/>
                    </a:lnTo>
                    <a:lnTo>
                      <a:pt x="572770" y="52070"/>
                    </a:lnTo>
                    <a:lnTo>
                      <a:pt x="579120" y="63500"/>
                    </a:lnTo>
                    <a:lnTo>
                      <a:pt x="586740" y="88900"/>
                    </a:lnTo>
                    <a:lnTo>
                      <a:pt x="593090" y="114300"/>
                    </a:lnTo>
                    <a:lnTo>
                      <a:pt x="600710" y="110490"/>
                    </a:lnTo>
                    <a:lnTo>
                      <a:pt x="607060" y="147320"/>
                    </a:lnTo>
                    <a:lnTo>
                      <a:pt x="614680" y="172720"/>
                    </a:lnTo>
                    <a:lnTo>
                      <a:pt x="621030" y="105410"/>
                    </a:lnTo>
                    <a:lnTo>
                      <a:pt x="628650" y="7620"/>
                    </a:lnTo>
                    <a:lnTo>
                      <a:pt x="635000" y="887730"/>
                    </a:lnTo>
                    <a:lnTo>
                      <a:pt x="642620" y="857250"/>
                    </a:lnTo>
                    <a:lnTo>
                      <a:pt x="648970" y="869950"/>
                    </a:lnTo>
                    <a:lnTo>
                      <a:pt x="656590" y="891540"/>
                    </a:lnTo>
                    <a:lnTo>
                      <a:pt x="662940" y="8890"/>
                    </a:lnTo>
                    <a:lnTo>
                      <a:pt x="670560" y="22860"/>
                    </a:lnTo>
                    <a:lnTo>
                      <a:pt x="676910" y="22860"/>
                    </a:lnTo>
                    <a:lnTo>
                      <a:pt x="684530" y="77470"/>
                    </a:lnTo>
                    <a:lnTo>
                      <a:pt x="690880" y="124460"/>
                    </a:lnTo>
                    <a:lnTo>
                      <a:pt x="698500" y="140970"/>
                    </a:lnTo>
                    <a:lnTo>
                      <a:pt x="704850" y="107950"/>
                    </a:lnTo>
                    <a:lnTo>
                      <a:pt x="712470" y="54610"/>
                    </a:lnTo>
                    <a:lnTo>
                      <a:pt x="718820" y="17780"/>
                    </a:lnTo>
                    <a:lnTo>
                      <a:pt x="726440" y="762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6"/>
              <p:cNvSpPr/>
              <p:nvPr/>
            </p:nvSpPr>
            <p:spPr>
              <a:xfrm>
                <a:off x="5356653" y="439512"/>
                <a:ext cx="986530" cy="357807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883919">
                    <a:moveTo>
                      <a:pt x="0" y="6350"/>
                    </a:moveTo>
                    <a:lnTo>
                      <a:pt x="6350" y="27940"/>
                    </a:lnTo>
                    <a:lnTo>
                      <a:pt x="13970" y="13970"/>
                    </a:lnTo>
                    <a:lnTo>
                      <a:pt x="20320" y="46990"/>
                    </a:lnTo>
                    <a:lnTo>
                      <a:pt x="27940" y="44450"/>
                    </a:lnTo>
                    <a:lnTo>
                      <a:pt x="34290" y="76200"/>
                    </a:lnTo>
                    <a:lnTo>
                      <a:pt x="41910" y="124460"/>
                    </a:lnTo>
                    <a:lnTo>
                      <a:pt x="48260" y="127000"/>
                    </a:lnTo>
                    <a:lnTo>
                      <a:pt x="55880" y="166370"/>
                    </a:lnTo>
                    <a:lnTo>
                      <a:pt x="62230" y="170180"/>
                    </a:lnTo>
                    <a:lnTo>
                      <a:pt x="69850" y="101600"/>
                    </a:lnTo>
                    <a:lnTo>
                      <a:pt x="76200" y="45720"/>
                    </a:lnTo>
                    <a:lnTo>
                      <a:pt x="83820" y="43180"/>
                    </a:lnTo>
                    <a:lnTo>
                      <a:pt x="90170" y="52070"/>
                    </a:lnTo>
                    <a:lnTo>
                      <a:pt x="97790" y="25400"/>
                    </a:lnTo>
                    <a:lnTo>
                      <a:pt x="104140" y="64770"/>
                    </a:lnTo>
                    <a:lnTo>
                      <a:pt x="111760" y="109220"/>
                    </a:lnTo>
                    <a:lnTo>
                      <a:pt x="118110" y="156210"/>
                    </a:lnTo>
                    <a:lnTo>
                      <a:pt x="125730" y="133350"/>
                    </a:lnTo>
                    <a:lnTo>
                      <a:pt x="132080" y="193040"/>
                    </a:lnTo>
                    <a:lnTo>
                      <a:pt x="139700" y="243840"/>
                    </a:lnTo>
                    <a:lnTo>
                      <a:pt x="146050" y="219710"/>
                    </a:lnTo>
                    <a:lnTo>
                      <a:pt x="153670" y="881380"/>
                    </a:lnTo>
                    <a:lnTo>
                      <a:pt x="160020" y="852170"/>
                    </a:lnTo>
                    <a:lnTo>
                      <a:pt x="167640" y="861060"/>
                    </a:lnTo>
                    <a:lnTo>
                      <a:pt x="173990" y="1270"/>
                    </a:lnTo>
                    <a:lnTo>
                      <a:pt x="181610" y="34290"/>
                    </a:lnTo>
                    <a:lnTo>
                      <a:pt x="187960" y="64770"/>
                    </a:lnTo>
                    <a:lnTo>
                      <a:pt x="195580" y="99060"/>
                    </a:lnTo>
                    <a:lnTo>
                      <a:pt x="201930" y="171450"/>
                    </a:lnTo>
                    <a:lnTo>
                      <a:pt x="215900" y="255270"/>
                    </a:lnTo>
                    <a:lnTo>
                      <a:pt x="223520" y="364490"/>
                    </a:lnTo>
                    <a:lnTo>
                      <a:pt x="229870" y="496570"/>
                    </a:lnTo>
                    <a:lnTo>
                      <a:pt x="237490" y="666750"/>
                    </a:lnTo>
                    <a:lnTo>
                      <a:pt x="243840" y="806450"/>
                    </a:lnTo>
                    <a:lnTo>
                      <a:pt x="251460" y="871220"/>
                    </a:lnTo>
                    <a:lnTo>
                      <a:pt x="257810" y="10160"/>
                    </a:lnTo>
                    <a:lnTo>
                      <a:pt x="265430" y="36830"/>
                    </a:lnTo>
                    <a:lnTo>
                      <a:pt x="271780" y="101600"/>
                    </a:lnTo>
                    <a:lnTo>
                      <a:pt x="279400" y="157480"/>
                    </a:lnTo>
                    <a:lnTo>
                      <a:pt x="285750" y="218440"/>
                    </a:lnTo>
                    <a:lnTo>
                      <a:pt x="293370" y="278130"/>
                    </a:lnTo>
                    <a:lnTo>
                      <a:pt x="299720" y="406400"/>
                    </a:lnTo>
                    <a:lnTo>
                      <a:pt x="307340" y="497840"/>
                    </a:lnTo>
                    <a:lnTo>
                      <a:pt x="313690" y="635000"/>
                    </a:lnTo>
                    <a:lnTo>
                      <a:pt x="321310" y="770890"/>
                    </a:lnTo>
                    <a:lnTo>
                      <a:pt x="327660" y="863600"/>
                    </a:lnTo>
                    <a:lnTo>
                      <a:pt x="335280" y="17780"/>
                    </a:lnTo>
                    <a:lnTo>
                      <a:pt x="341630" y="55880"/>
                    </a:lnTo>
                    <a:lnTo>
                      <a:pt x="349250" y="130810"/>
                    </a:lnTo>
                    <a:lnTo>
                      <a:pt x="355600" y="200660"/>
                    </a:lnTo>
                    <a:lnTo>
                      <a:pt x="363220" y="262890"/>
                    </a:lnTo>
                    <a:lnTo>
                      <a:pt x="369570" y="330200"/>
                    </a:lnTo>
                    <a:lnTo>
                      <a:pt x="377190" y="383540"/>
                    </a:lnTo>
                    <a:lnTo>
                      <a:pt x="383540" y="429260"/>
                    </a:lnTo>
                    <a:lnTo>
                      <a:pt x="391160" y="539750"/>
                    </a:lnTo>
                    <a:lnTo>
                      <a:pt x="397510" y="656590"/>
                    </a:lnTo>
                    <a:lnTo>
                      <a:pt x="405130" y="765810"/>
                    </a:lnTo>
                    <a:lnTo>
                      <a:pt x="411480" y="868680"/>
                    </a:lnTo>
                    <a:lnTo>
                      <a:pt x="419100" y="0"/>
                    </a:lnTo>
                    <a:lnTo>
                      <a:pt x="425450" y="53340"/>
                    </a:lnTo>
                    <a:lnTo>
                      <a:pt x="433070" y="83820"/>
                    </a:lnTo>
                    <a:lnTo>
                      <a:pt x="439420" y="140970"/>
                    </a:lnTo>
                    <a:lnTo>
                      <a:pt x="447040" y="201930"/>
                    </a:lnTo>
                    <a:lnTo>
                      <a:pt x="453390" y="267970"/>
                    </a:lnTo>
                    <a:lnTo>
                      <a:pt x="461010" y="342900"/>
                    </a:lnTo>
                    <a:lnTo>
                      <a:pt x="467360" y="394970"/>
                    </a:lnTo>
                    <a:lnTo>
                      <a:pt x="474980" y="452120"/>
                    </a:lnTo>
                    <a:lnTo>
                      <a:pt x="481330" y="527050"/>
                    </a:lnTo>
                    <a:lnTo>
                      <a:pt x="488950" y="624840"/>
                    </a:lnTo>
                    <a:lnTo>
                      <a:pt x="495300" y="708660"/>
                    </a:lnTo>
                    <a:lnTo>
                      <a:pt x="502920" y="781050"/>
                    </a:lnTo>
                    <a:lnTo>
                      <a:pt x="509270" y="852170"/>
                    </a:lnTo>
                    <a:lnTo>
                      <a:pt x="516890" y="10160"/>
                    </a:lnTo>
                    <a:lnTo>
                      <a:pt x="523240" y="50800"/>
                    </a:lnTo>
                    <a:lnTo>
                      <a:pt x="530860" y="120650"/>
                    </a:lnTo>
                    <a:lnTo>
                      <a:pt x="537210" y="177800"/>
                    </a:lnTo>
                    <a:lnTo>
                      <a:pt x="544830" y="228600"/>
                    </a:lnTo>
                    <a:lnTo>
                      <a:pt x="551180" y="317500"/>
                    </a:lnTo>
                    <a:lnTo>
                      <a:pt x="558800" y="370840"/>
                    </a:lnTo>
                    <a:lnTo>
                      <a:pt x="565150" y="435610"/>
                    </a:lnTo>
                    <a:lnTo>
                      <a:pt x="572770" y="532130"/>
                    </a:lnTo>
                    <a:lnTo>
                      <a:pt x="579120" y="614680"/>
                    </a:lnTo>
                    <a:lnTo>
                      <a:pt x="586740" y="712470"/>
                    </a:lnTo>
                    <a:lnTo>
                      <a:pt x="593090" y="814070"/>
                    </a:lnTo>
                    <a:lnTo>
                      <a:pt x="600710" y="2540"/>
                    </a:lnTo>
                    <a:lnTo>
                      <a:pt x="607060" y="85090"/>
                    </a:lnTo>
                    <a:lnTo>
                      <a:pt x="614680" y="140970"/>
                    </a:lnTo>
                    <a:lnTo>
                      <a:pt x="621030" y="190500"/>
                    </a:lnTo>
                    <a:lnTo>
                      <a:pt x="628650" y="257810"/>
                    </a:lnTo>
                    <a:lnTo>
                      <a:pt x="635000" y="318770"/>
                    </a:lnTo>
                    <a:lnTo>
                      <a:pt x="642620" y="387350"/>
                    </a:lnTo>
                    <a:lnTo>
                      <a:pt x="648970" y="427990"/>
                    </a:lnTo>
                    <a:lnTo>
                      <a:pt x="656590" y="496570"/>
                    </a:lnTo>
                    <a:lnTo>
                      <a:pt x="662940" y="571500"/>
                    </a:lnTo>
                    <a:lnTo>
                      <a:pt x="670560" y="678180"/>
                    </a:lnTo>
                    <a:lnTo>
                      <a:pt x="676910" y="806450"/>
                    </a:lnTo>
                    <a:lnTo>
                      <a:pt x="684530" y="883920"/>
                    </a:lnTo>
                    <a:lnTo>
                      <a:pt x="690880" y="45720"/>
                    </a:lnTo>
                    <a:lnTo>
                      <a:pt x="698500" y="107950"/>
                    </a:lnTo>
                    <a:lnTo>
                      <a:pt x="704850" y="140970"/>
                    </a:lnTo>
                    <a:lnTo>
                      <a:pt x="712470" y="201930"/>
                    </a:lnTo>
                    <a:lnTo>
                      <a:pt x="718820" y="276860"/>
                    </a:lnTo>
                    <a:lnTo>
                      <a:pt x="726440" y="347980"/>
                    </a:lnTo>
                  </a:path>
                </a:pathLst>
              </a:custGeom>
              <a:ln w="9525">
                <a:solidFill>
                  <a:srgbClr val="00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3383593" y="875937"/>
                <a:ext cx="2959590" cy="373915"/>
                <a:chOff x="2898457" y="1453904"/>
                <a:chExt cx="2179320" cy="897890"/>
              </a:xfrm>
            </p:grpSpPr>
            <p:sp>
              <p:nvSpPr>
                <p:cNvPr id="189" name="object 4"/>
                <p:cNvSpPr/>
                <p:nvPr/>
              </p:nvSpPr>
              <p:spPr>
                <a:xfrm>
                  <a:off x="2898457" y="1453904"/>
                  <a:ext cx="726440" cy="567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40" h="567690">
                      <a:moveTo>
                        <a:pt x="0" y="90170"/>
                      </a:moveTo>
                      <a:lnTo>
                        <a:pt x="6350" y="101600"/>
                      </a:lnTo>
                      <a:lnTo>
                        <a:pt x="13970" y="113030"/>
                      </a:lnTo>
                      <a:lnTo>
                        <a:pt x="20320" y="125730"/>
                      </a:lnTo>
                      <a:lnTo>
                        <a:pt x="27940" y="139700"/>
                      </a:lnTo>
                      <a:lnTo>
                        <a:pt x="34290" y="175260"/>
                      </a:lnTo>
                      <a:lnTo>
                        <a:pt x="41910" y="190500"/>
                      </a:lnTo>
                      <a:lnTo>
                        <a:pt x="48260" y="217170"/>
                      </a:lnTo>
                      <a:lnTo>
                        <a:pt x="55880" y="224790"/>
                      </a:lnTo>
                      <a:lnTo>
                        <a:pt x="62230" y="266700"/>
                      </a:lnTo>
                      <a:lnTo>
                        <a:pt x="69850" y="289560"/>
                      </a:lnTo>
                      <a:lnTo>
                        <a:pt x="76200" y="341630"/>
                      </a:lnTo>
                      <a:lnTo>
                        <a:pt x="83820" y="394970"/>
                      </a:lnTo>
                      <a:lnTo>
                        <a:pt x="90170" y="434340"/>
                      </a:lnTo>
                      <a:lnTo>
                        <a:pt x="97790" y="482600"/>
                      </a:lnTo>
                      <a:lnTo>
                        <a:pt x="104140" y="509270"/>
                      </a:lnTo>
                      <a:lnTo>
                        <a:pt x="111760" y="524510"/>
                      </a:lnTo>
                      <a:lnTo>
                        <a:pt x="118110" y="547370"/>
                      </a:lnTo>
                      <a:lnTo>
                        <a:pt x="125730" y="6350"/>
                      </a:lnTo>
                      <a:lnTo>
                        <a:pt x="132080" y="16510"/>
                      </a:lnTo>
                      <a:lnTo>
                        <a:pt x="139700" y="41910"/>
                      </a:lnTo>
                      <a:lnTo>
                        <a:pt x="146050" y="63500"/>
                      </a:lnTo>
                      <a:lnTo>
                        <a:pt x="153670" y="71120"/>
                      </a:lnTo>
                      <a:lnTo>
                        <a:pt x="160020" y="102870"/>
                      </a:lnTo>
                      <a:lnTo>
                        <a:pt x="167640" y="120650"/>
                      </a:lnTo>
                      <a:lnTo>
                        <a:pt x="173990" y="121920"/>
                      </a:lnTo>
                      <a:lnTo>
                        <a:pt x="181610" y="133350"/>
                      </a:lnTo>
                      <a:lnTo>
                        <a:pt x="187960" y="158750"/>
                      </a:lnTo>
                      <a:lnTo>
                        <a:pt x="195580" y="172720"/>
                      </a:lnTo>
                      <a:lnTo>
                        <a:pt x="201930" y="195580"/>
                      </a:lnTo>
                      <a:lnTo>
                        <a:pt x="209550" y="218440"/>
                      </a:lnTo>
                      <a:lnTo>
                        <a:pt x="215900" y="255270"/>
                      </a:lnTo>
                      <a:lnTo>
                        <a:pt x="223520" y="289560"/>
                      </a:lnTo>
                      <a:lnTo>
                        <a:pt x="229870" y="340360"/>
                      </a:lnTo>
                      <a:lnTo>
                        <a:pt x="237490" y="397510"/>
                      </a:lnTo>
                      <a:lnTo>
                        <a:pt x="243840" y="466090"/>
                      </a:lnTo>
                      <a:lnTo>
                        <a:pt x="251460" y="499110"/>
                      </a:lnTo>
                      <a:lnTo>
                        <a:pt x="257810" y="505460"/>
                      </a:lnTo>
                      <a:lnTo>
                        <a:pt x="265430" y="530860"/>
                      </a:lnTo>
                      <a:lnTo>
                        <a:pt x="271780" y="554990"/>
                      </a:lnTo>
                      <a:lnTo>
                        <a:pt x="279400" y="3810"/>
                      </a:lnTo>
                      <a:lnTo>
                        <a:pt x="285750" y="33020"/>
                      </a:lnTo>
                      <a:lnTo>
                        <a:pt x="293370" y="49530"/>
                      </a:lnTo>
                      <a:lnTo>
                        <a:pt x="299720" y="41910"/>
                      </a:lnTo>
                      <a:lnTo>
                        <a:pt x="307340" y="52070"/>
                      </a:lnTo>
                      <a:lnTo>
                        <a:pt x="313690" y="77470"/>
                      </a:lnTo>
                      <a:lnTo>
                        <a:pt x="321310" y="99060"/>
                      </a:lnTo>
                      <a:lnTo>
                        <a:pt x="327660" y="119380"/>
                      </a:lnTo>
                      <a:lnTo>
                        <a:pt x="335280" y="115570"/>
                      </a:lnTo>
                      <a:lnTo>
                        <a:pt x="341630" y="143510"/>
                      </a:lnTo>
                      <a:lnTo>
                        <a:pt x="349250" y="171450"/>
                      </a:lnTo>
                      <a:lnTo>
                        <a:pt x="355600" y="208280"/>
                      </a:lnTo>
                      <a:lnTo>
                        <a:pt x="363220" y="231140"/>
                      </a:lnTo>
                      <a:lnTo>
                        <a:pt x="369570" y="279400"/>
                      </a:lnTo>
                      <a:lnTo>
                        <a:pt x="377190" y="355600"/>
                      </a:lnTo>
                      <a:lnTo>
                        <a:pt x="383540" y="417830"/>
                      </a:lnTo>
                      <a:lnTo>
                        <a:pt x="391160" y="464820"/>
                      </a:lnTo>
                      <a:lnTo>
                        <a:pt x="405130" y="532130"/>
                      </a:lnTo>
                      <a:lnTo>
                        <a:pt x="419100" y="567690"/>
                      </a:lnTo>
                      <a:lnTo>
                        <a:pt x="425450" y="8890"/>
                      </a:lnTo>
                      <a:lnTo>
                        <a:pt x="433070" y="41910"/>
                      </a:lnTo>
                      <a:lnTo>
                        <a:pt x="439420" y="60960"/>
                      </a:lnTo>
                      <a:lnTo>
                        <a:pt x="447040" y="73660"/>
                      </a:lnTo>
                      <a:lnTo>
                        <a:pt x="453390" y="83820"/>
                      </a:lnTo>
                      <a:lnTo>
                        <a:pt x="461010" y="102870"/>
                      </a:lnTo>
                      <a:lnTo>
                        <a:pt x="467360" y="116840"/>
                      </a:lnTo>
                      <a:lnTo>
                        <a:pt x="474980" y="152400"/>
                      </a:lnTo>
                      <a:lnTo>
                        <a:pt x="481330" y="180340"/>
                      </a:lnTo>
                      <a:lnTo>
                        <a:pt x="488950" y="210820"/>
                      </a:lnTo>
                      <a:lnTo>
                        <a:pt x="495300" y="276860"/>
                      </a:lnTo>
                      <a:lnTo>
                        <a:pt x="502920" y="412750"/>
                      </a:lnTo>
                      <a:lnTo>
                        <a:pt x="509270" y="469900"/>
                      </a:lnTo>
                      <a:lnTo>
                        <a:pt x="516890" y="518160"/>
                      </a:lnTo>
                      <a:lnTo>
                        <a:pt x="523240" y="530860"/>
                      </a:lnTo>
                      <a:lnTo>
                        <a:pt x="530860" y="541020"/>
                      </a:lnTo>
                      <a:lnTo>
                        <a:pt x="537210" y="0"/>
                      </a:lnTo>
                      <a:lnTo>
                        <a:pt x="544830" y="17780"/>
                      </a:lnTo>
                      <a:lnTo>
                        <a:pt x="551180" y="45720"/>
                      </a:lnTo>
                      <a:lnTo>
                        <a:pt x="558800" y="68580"/>
                      </a:lnTo>
                      <a:lnTo>
                        <a:pt x="565150" y="88900"/>
                      </a:lnTo>
                      <a:lnTo>
                        <a:pt x="572770" y="113030"/>
                      </a:lnTo>
                      <a:lnTo>
                        <a:pt x="579120" y="119380"/>
                      </a:lnTo>
                      <a:lnTo>
                        <a:pt x="586740" y="139700"/>
                      </a:lnTo>
                      <a:lnTo>
                        <a:pt x="593090" y="160020"/>
                      </a:lnTo>
                      <a:lnTo>
                        <a:pt x="600710" y="168910"/>
                      </a:lnTo>
                      <a:lnTo>
                        <a:pt x="607060" y="186690"/>
                      </a:lnTo>
                      <a:lnTo>
                        <a:pt x="614680" y="439420"/>
                      </a:lnTo>
                      <a:lnTo>
                        <a:pt x="621030" y="528320"/>
                      </a:lnTo>
                      <a:lnTo>
                        <a:pt x="628650" y="529590"/>
                      </a:lnTo>
                      <a:lnTo>
                        <a:pt x="635000" y="563880"/>
                      </a:lnTo>
                      <a:lnTo>
                        <a:pt x="642620" y="558800"/>
                      </a:lnTo>
                      <a:lnTo>
                        <a:pt x="648970" y="22860"/>
                      </a:lnTo>
                      <a:lnTo>
                        <a:pt x="656590" y="49530"/>
                      </a:lnTo>
                      <a:lnTo>
                        <a:pt x="662940" y="60960"/>
                      </a:lnTo>
                      <a:lnTo>
                        <a:pt x="670560" y="83820"/>
                      </a:lnTo>
                      <a:lnTo>
                        <a:pt x="676910" y="87630"/>
                      </a:lnTo>
                      <a:lnTo>
                        <a:pt x="684530" y="105410"/>
                      </a:lnTo>
                      <a:lnTo>
                        <a:pt x="690880" y="128270"/>
                      </a:lnTo>
                      <a:lnTo>
                        <a:pt x="698500" y="143510"/>
                      </a:lnTo>
                      <a:lnTo>
                        <a:pt x="704850" y="172720"/>
                      </a:lnTo>
                      <a:lnTo>
                        <a:pt x="712470" y="194310"/>
                      </a:lnTo>
                      <a:lnTo>
                        <a:pt x="718820" y="209550"/>
                      </a:lnTo>
                      <a:lnTo>
                        <a:pt x="726440" y="26797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0" name="object 5"/>
                <p:cNvSpPr/>
                <p:nvPr/>
              </p:nvSpPr>
              <p:spPr>
                <a:xfrm>
                  <a:off x="3624897" y="1467874"/>
                  <a:ext cx="726440" cy="55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556260">
                      <a:moveTo>
                        <a:pt x="0" y="254000"/>
                      </a:moveTo>
                      <a:lnTo>
                        <a:pt x="6350" y="500380"/>
                      </a:lnTo>
                      <a:lnTo>
                        <a:pt x="13970" y="530860"/>
                      </a:lnTo>
                      <a:lnTo>
                        <a:pt x="20320" y="543560"/>
                      </a:lnTo>
                      <a:lnTo>
                        <a:pt x="27940" y="556260"/>
                      </a:lnTo>
                      <a:lnTo>
                        <a:pt x="34290" y="0"/>
                      </a:lnTo>
                      <a:lnTo>
                        <a:pt x="41910" y="29210"/>
                      </a:lnTo>
                      <a:lnTo>
                        <a:pt x="48260" y="43180"/>
                      </a:lnTo>
                      <a:lnTo>
                        <a:pt x="55880" y="60960"/>
                      </a:lnTo>
                      <a:lnTo>
                        <a:pt x="62230" y="78740"/>
                      </a:lnTo>
                      <a:lnTo>
                        <a:pt x="69850" y="99060"/>
                      </a:lnTo>
                      <a:lnTo>
                        <a:pt x="76200" y="110490"/>
                      </a:lnTo>
                      <a:lnTo>
                        <a:pt x="83820" y="129540"/>
                      </a:lnTo>
                      <a:lnTo>
                        <a:pt x="90170" y="142240"/>
                      </a:lnTo>
                      <a:lnTo>
                        <a:pt x="97790" y="147320"/>
                      </a:lnTo>
                      <a:lnTo>
                        <a:pt x="104140" y="40640"/>
                      </a:lnTo>
                      <a:lnTo>
                        <a:pt x="111760" y="40640"/>
                      </a:lnTo>
                      <a:lnTo>
                        <a:pt x="118110" y="55880"/>
                      </a:lnTo>
                      <a:lnTo>
                        <a:pt x="125730" y="74930"/>
                      </a:lnTo>
                      <a:lnTo>
                        <a:pt x="132080" y="77470"/>
                      </a:lnTo>
                      <a:lnTo>
                        <a:pt x="139700" y="93980"/>
                      </a:lnTo>
                      <a:lnTo>
                        <a:pt x="146050" y="93980"/>
                      </a:lnTo>
                      <a:lnTo>
                        <a:pt x="153670" y="106680"/>
                      </a:lnTo>
                      <a:lnTo>
                        <a:pt x="160020" y="130810"/>
                      </a:lnTo>
                      <a:lnTo>
                        <a:pt x="167640" y="160020"/>
                      </a:lnTo>
                      <a:lnTo>
                        <a:pt x="173990" y="172720"/>
                      </a:lnTo>
                      <a:lnTo>
                        <a:pt x="181610" y="184150"/>
                      </a:lnTo>
                      <a:lnTo>
                        <a:pt x="187960" y="176530"/>
                      </a:lnTo>
                      <a:lnTo>
                        <a:pt x="195580" y="152400"/>
                      </a:lnTo>
                      <a:lnTo>
                        <a:pt x="201930" y="109220"/>
                      </a:lnTo>
                      <a:lnTo>
                        <a:pt x="209550" y="109220"/>
                      </a:lnTo>
                      <a:lnTo>
                        <a:pt x="215900" y="101600"/>
                      </a:lnTo>
                      <a:lnTo>
                        <a:pt x="223520" y="87630"/>
                      </a:lnTo>
                      <a:lnTo>
                        <a:pt x="229870" y="96520"/>
                      </a:lnTo>
                      <a:lnTo>
                        <a:pt x="237490" y="107950"/>
                      </a:lnTo>
                      <a:lnTo>
                        <a:pt x="243840" y="130810"/>
                      </a:lnTo>
                      <a:lnTo>
                        <a:pt x="251460" y="130810"/>
                      </a:lnTo>
                      <a:lnTo>
                        <a:pt x="257810" y="153670"/>
                      </a:lnTo>
                      <a:lnTo>
                        <a:pt x="265430" y="163830"/>
                      </a:lnTo>
                      <a:lnTo>
                        <a:pt x="271780" y="171450"/>
                      </a:lnTo>
                      <a:lnTo>
                        <a:pt x="279400" y="186690"/>
                      </a:lnTo>
                      <a:lnTo>
                        <a:pt x="285750" y="176530"/>
                      </a:lnTo>
                      <a:lnTo>
                        <a:pt x="293370" y="196850"/>
                      </a:lnTo>
                      <a:lnTo>
                        <a:pt x="299720" y="187960"/>
                      </a:lnTo>
                      <a:lnTo>
                        <a:pt x="307340" y="182880"/>
                      </a:lnTo>
                      <a:lnTo>
                        <a:pt x="313690" y="162560"/>
                      </a:lnTo>
                      <a:lnTo>
                        <a:pt x="321310" y="138430"/>
                      </a:lnTo>
                      <a:lnTo>
                        <a:pt x="335280" y="138430"/>
                      </a:lnTo>
                      <a:lnTo>
                        <a:pt x="341630" y="148590"/>
                      </a:lnTo>
                      <a:lnTo>
                        <a:pt x="349250" y="143510"/>
                      </a:lnTo>
                      <a:lnTo>
                        <a:pt x="355600" y="179070"/>
                      </a:lnTo>
                      <a:lnTo>
                        <a:pt x="363220" y="180340"/>
                      </a:lnTo>
                      <a:lnTo>
                        <a:pt x="369570" y="190500"/>
                      </a:lnTo>
                      <a:lnTo>
                        <a:pt x="377190" y="217170"/>
                      </a:lnTo>
                      <a:lnTo>
                        <a:pt x="383540" y="238760"/>
                      </a:lnTo>
                      <a:lnTo>
                        <a:pt x="391160" y="241300"/>
                      </a:lnTo>
                      <a:lnTo>
                        <a:pt x="397510" y="241300"/>
                      </a:lnTo>
                      <a:lnTo>
                        <a:pt x="405130" y="240030"/>
                      </a:lnTo>
                      <a:lnTo>
                        <a:pt x="411480" y="245110"/>
                      </a:lnTo>
                      <a:lnTo>
                        <a:pt x="419100" y="213360"/>
                      </a:lnTo>
                      <a:lnTo>
                        <a:pt x="425450" y="213360"/>
                      </a:lnTo>
                      <a:lnTo>
                        <a:pt x="433070" y="201930"/>
                      </a:lnTo>
                      <a:lnTo>
                        <a:pt x="439420" y="194310"/>
                      </a:lnTo>
                      <a:lnTo>
                        <a:pt x="447040" y="213360"/>
                      </a:lnTo>
                      <a:lnTo>
                        <a:pt x="453390" y="213360"/>
                      </a:lnTo>
                      <a:lnTo>
                        <a:pt x="461010" y="212090"/>
                      </a:lnTo>
                      <a:lnTo>
                        <a:pt x="467360" y="248920"/>
                      </a:lnTo>
                      <a:lnTo>
                        <a:pt x="474980" y="271780"/>
                      </a:lnTo>
                      <a:lnTo>
                        <a:pt x="481330" y="274320"/>
                      </a:lnTo>
                      <a:lnTo>
                        <a:pt x="488950" y="278130"/>
                      </a:lnTo>
                      <a:lnTo>
                        <a:pt x="495300" y="289560"/>
                      </a:lnTo>
                      <a:lnTo>
                        <a:pt x="502920" y="300990"/>
                      </a:lnTo>
                      <a:lnTo>
                        <a:pt x="509270" y="288290"/>
                      </a:lnTo>
                      <a:lnTo>
                        <a:pt x="516890" y="267970"/>
                      </a:lnTo>
                      <a:lnTo>
                        <a:pt x="523240" y="252730"/>
                      </a:lnTo>
                      <a:lnTo>
                        <a:pt x="530860" y="213360"/>
                      </a:lnTo>
                      <a:lnTo>
                        <a:pt x="537210" y="209550"/>
                      </a:lnTo>
                      <a:lnTo>
                        <a:pt x="544830" y="210820"/>
                      </a:lnTo>
                      <a:lnTo>
                        <a:pt x="551180" y="218440"/>
                      </a:lnTo>
                      <a:lnTo>
                        <a:pt x="558800" y="232410"/>
                      </a:lnTo>
                      <a:lnTo>
                        <a:pt x="565150" y="240030"/>
                      </a:lnTo>
                      <a:lnTo>
                        <a:pt x="572770" y="248920"/>
                      </a:lnTo>
                      <a:lnTo>
                        <a:pt x="579120" y="264160"/>
                      </a:lnTo>
                      <a:lnTo>
                        <a:pt x="586740" y="279400"/>
                      </a:lnTo>
                      <a:lnTo>
                        <a:pt x="593090" y="276860"/>
                      </a:lnTo>
                      <a:lnTo>
                        <a:pt x="600710" y="299720"/>
                      </a:lnTo>
                      <a:lnTo>
                        <a:pt x="607060" y="316230"/>
                      </a:lnTo>
                      <a:lnTo>
                        <a:pt x="614680" y="274320"/>
                      </a:lnTo>
                      <a:lnTo>
                        <a:pt x="621030" y="213360"/>
                      </a:lnTo>
                      <a:lnTo>
                        <a:pt x="628650" y="213360"/>
                      </a:lnTo>
                      <a:lnTo>
                        <a:pt x="635000" y="195580"/>
                      </a:lnTo>
                      <a:lnTo>
                        <a:pt x="642620" y="203200"/>
                      </a:lnTo>
                      <a:lnTo>
                        <a:pt x="648970" y="215900"/>
                      </a:lnTo>
                      <a:lnTo>
                        <a:pt x="656590" y="215900"/>
                      </a:lnTo>
                      <a:lnTo>
                        <a:pt x="662940" y="224790"/>
                      </a:lnTo>
                      <a:lnTo>
                        <a:pt x="670560" y="224790"/>
                      </a:lnTo>
                      <a:lnTo>
                        <a:pt x="676910" y="259080"/>
                      </a:lnTo>
                      <a:lnTo>
                        <a:pt x="684530" y="288290"/>
                      </a:lnTo>
                      <a:lnTo>
                        <a:pt x="690880" y="298450"/>
                      </a:lnTo>
                      <a:lnTo>
                        <a:pt x="698500" y="278130"/>
                      </a:lnTo>
                      <a:lnTo>
                        <a:pt x="704850" y="245110"/>
                      </a:lnTo>
                      <a:lnTo>
                        <a:pt x="712470" y="222250"/>
                      </a:lnTo>
                      <a:lnTo>
                        <a:pt x="718820" y="215900"/>
                      </a:lnTo>
                      <a:lnTo>
                        <a:pt x="726440" y="22860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1" name="object 6"/>
                <p:cNvSpPr/>
                <p:nvPr/>
              </p:nvSpPr>
              <p:spPr>
                <a:xfrm>
                  <a:off x="4351337" y="1687584"/>
                  <a:ext cx="726440" cy="66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664210">
                      <a:moveTo>
                        <a:pt x="0" y="8890"/>
                      </a:moveTo>
                      <a:lnTo>
                        <a:pt x="6350" y="0"/>
                      </a:lnTo>
                      <a:lnTo>
                        <a:pt x="13970" y="21590"/>
                      </a:lnTo>
                      <a:lnTo>
                        <a:pt x="20320" y="19050"/>
                      </a:lnTo>
                      <a:lnTo>
                        <a:pt x="27940" y="39370"/>
                      </a:lnTo>
                      <a:lnTo>
                        <a:pt x="34290" y="68580"/>
                      </a:lnTo>
                      <a:lnTo>
                        <a:pt x="41910" y="71120"/>
                      </a:lnTo>
                      <a:lnTo>
                        <a:pt x="48260" y="95250"/>
                      </a:lnTo>
                      <a:lnTo>
                        <a:pt x="55880" y="97790"/>
                      </a:lnTo>
                      <a:lnTo>
                        <a:pt x="62230" y="54610"/>
                      </a:lnTo>
                      <a:lnTo>
                        <a:pt x="69850" y="20320"/>
                      </a:lnTo>
                      <a:lnTo>
                        <a:pt x="76200" y="19050"/>
                      </a:lnTo>
                      <a:lnTo>
                        <a:pt x="83820" y="24130"/>
                      </a:lnTo>
                      <a:lnTo>
                        <a:pt x="90170" y="7620"/>
                      </a:lnTo>
                      <a:lnTo>
                        <a:pt x="97790" y="31750"/>
                      </a:lnTo>
                      <a:lnTo>
                        <a:pt x="104140" y="59690"/>
                      </a:lnTo>
                      <a:lnTo>
                        <a:pt x="111760" y="88900"/>
                      </a:lnTo>
                      <a:lnTo>
                        <a:pt x="118110" y="74930"/>
                      </a:lnTo>
                      <a:lnTo>
                        <a:pt x="125730" y="111760"/>
                      </a:lnTo>
                      <a:lnTo>
                        <a:pt x="132080" y="143510"/>
                      </a:lnTo>
                      <a:lnTo>
                        <a:pt x="139700" y="128270"/>
                      </a:lnTo>
                      <a:lnTo>
                        <a:pt x="146050" y="128270"/>
                      </a:lnTo>
                      <a:lnTo>
                        <a:pt x="153670" y="110490"/>
                      </a:lnTo>
                      <a:lnTo>
                        <a:pt x="160020" y="115570"/>
                      </a:lnTo>
                      <a:lnTo>
                        <a:pt x="167640" y="115570"/>
                      </a:lnTo>
                      <a:lnTo>
                        <a:pt x="173990" y="135890"/>
                      </a:lnTo>
                      <a:lnTo>
                        <a:pt x="181610" y="154940"/>
                      </a:lnTo>
                      <a:lnTo>
                        <a:pt x="187960" y="176530"/>
                      </a:lnTo>
                      <a:lnTo>
                        <a:pt x="195580" y="222250"/>
                      </a:lnTo>
                      <a:lnTo>
                        <a:pt x="201930" y="240030"/>
                      </a:lnTo>
                      <a:lnTo>
                        <a:pt x="209550" y="273050"/>
                      </a:lnTo>
                      <a:lnTo>
                        <a:pt x="215900" y="341630"/>
                      </a:lnTo>
                      <a:lnTo>
                        <a:pt x="223520" y="422910"/>
                      </a:lnTo>
                      <a:lnTo>
                        <a:pt x="229870" y="528320"/>
                      </a:lnTo>
                      <a:lnTo>
                        <a:pt x="237490" y="615950"/>
                      </a:lnTo>
                      <a:lnTo>
                        <a:pt x="243840" y="655320"/>
                      </a:lnTo>
                      <a:lnTo>
                        <a:pt x="251460" y="121920"/>
                      </a:lnTo>
                      <a:lnTo>
                        <a:pt x="257810" y="138430"/>
                      </a:lnTo>
                      <a:lnTo>
                        <a:pt x="265430" y="177800"/>
                      </a:lnTo>
                      <a:lnTo>
                        <a:pt x="271780" y="213360"/>
                      </a:lnTo>
                      <a:lnTo>
                        <a:pt x="279400" y="250190"/>
                      </a:lnTo>
                      <a:lnTo>
                        <a:pt x="285750" y="287020"/>
                      </a:lnTo>
                      <a:lnTo>
                        <a:pt x="293370" y="367030"/>
                      </a:lnTo>
                      <a:lnTo>
                        <a:pt x="299720" y="424180"/>
                      </a:lnTo>
                      <a:lnTo>
                        <a:pt x="307340" y="509270"/>
                      </a:lnTo>
                      <a:lnTo>
                        <a:pt x="313690" y="593090"/>
                      </a:lnTo>
                      <a:lnTo>
                        <a:pt x="321310" y="650240"/>
                      </a:lnTo>
                      <a:lnTo>
                        <a:pt x="327660" y="125730"/>
                      </a:lnTo>
                      <a:lnTo>
                        <a:pt x="335280" y="149860"/>
                      </a:lnTo>
                      <a:lnTo>
                        <a:pt x="341630" y="195580"/>
                      </a:lnTo>
                      <a:lnTo>
                        <a:pt x="349250" y="240030"/>
                      </a:lnTo>
                      <a:lnTo>
                        <a:pt x="355600" y="278130"/>
                      </a:lnTo>
                      <a:lnTo>
                        <a:pt x="363220" y="320040"/>
                      </a:lnTo>
                      <a:lnTo>
                        <a:pt x="369570" y="353060"/>
                      </a:lnTo>
                      <a:lnTo>
                        <a:pt x="377190" y="382270"/>
                      </a:lnTo>
                      <a:lnTo>
                        <a:pt x="383540" y="449580"/>
                      </a:lnTo>
                      <a:lnTo>
                        <a:pt x="391160" y="521970"/>
                      </a:lnTo>
                      <a:lnTo>
                        <a:pt x="397510" y="590550"/>
                      </a:lnTo>
                      <a:lnTo>
                        <a:pt x="405130" y="654050"/>
                      </a:lnTo>
                      <a:lnTo>
                        <a:pt x="411480" y="115570"/>
                      </a:lnTo>
                      <a:lnTo>
                        <a:pt x="419100" y="147320"/>
                      </a:lnTo>
                      <a:lnTo>
                        <a:pt x="425450" y="166370"/>
                      </a:lnTo>
                      <a:lnTo>
                        <a:pt x="433070" y="201930"/>
                      </a:lnTo>
                      <a:lnTo>
                        <a:pt x="439420" y="240030"/>
                      </a:lnTo>
                      <a:lnTo>
                        <a:pt x="447040" y="280670"/>
                      </a:lnTo>
                      <a:lnTo>
                        <a:pt x="453390" y="327660"/>
                      </a:lnTo>
                      <a:lnTo>
                        <a:pt x="461010" y="359410"/>
                      </a:lnTo>
                      <a:lnTo>
                        <a:pt x="467360" y="394970"/>
                      </a:lnTo>
                      <a:lnTo>
                        <a:pt x="474980" y="441960"/>
                      </a:lnTo>
                      <a:lnTo>
                        <a:pt x="481330" y="502920"/>
                      </a:lnTo>
                      <a:lnTo>
                        <a:pt x="488950" y="554990"/>
                      </a:lnTo>
                      <a:lnTo>
                        <a:pt x="495300" y="599440"/>
                      </a:lnTo>
                      <a:lnTo>
                        <a:pt x="502920" y="643890"/>
                      </a:lnTo>
                      <a:lnTo>
                        <a:pt x="509270" y="121920"/>
                      </a:lnTo>
                      <a:lnTo>
                        <a:pt x="516890" y="147320"/>
                      </a:lnTo>
                      <a:lnTo>
                        <a:pt x="523240" y="189230"/>
                      </a:lnTo>
                      <a:lnTo>
                        <a:pt x="530860" y="226060"/>
                      </a:lnTo>
                      <a:lnTo>
                        <a:pt x="537210" y="256540"/>
                      </a:lnTo>
                      <a:lnTo>
                        <a:pt x="544830" y="312420"/>
                      </a:lnTo>
                      <a:lnTo>
                        <a:pt x="551180" y="345440"/>
                      </a:lnTo>
                      <a:lnTo>
                        <a:pt x="558800" y="384810"/>
                      </a:lnTo>
                      <a:lnTo>
                        <a:pt x="565150" y="445770"/>
                      </a:lnTo>
                      <a:lnTo>
                        <a:pt x="572770" y="496570"/>
                      </a:lnTo>
                      <a:lnTo>
                        <a:pt x="579120" y="557530"/>
                      </a:lnTo>
                      <a:lnTo>
                        <a:pt x="586740" y="619760"/>
                      </a:lnTo>
                      <a:lnTo>
                        <a:pt x="593090" y="115570"/>
                      </a:lnTo>
                      <a:lnTo>
                        <a:pt x="600710" y="167640"/>
                      </a:lnTo>
                      <a:lnTo>
                        <a:pt x="607060" y="203200"/>
                      </a:lnTo>
                      <a:lnTo>
                        <a:pt x="614680" y="233680"/>
                      </a:lnTo>
                      <a:lnTo>
                        <a:pt x="621030" y="275590"/>
                      </a:lnTo>
                      <a:lnTo>
                        <a:pt x="628650" y="312420"/>
                      </a:lnTo>
                      <a:lnTo>
                        <a:pt x="635000" y="355600"/>
                      </a:lnTo>
                      <a:lnTo>
                        <a:pt x="642620" y="381000"/>
                      </a:lnTo>
                      <a:lnTo>
                        <a:pt x="648970" y="422910"/>
                      </a:lnTo>
                      <a:lnTo>
                        <a:pt x="656590" y="469900"/>
                      </a:lnTo>
                      <a:lnTo>
                        <a:pt x="662940" y="535940"/>
                      </a:lnTo>
                      <a:lnTo>
                        <a:pt x="670560" y="614680"/>
                      </a:lnTo>
                      <a:lnTo>
                        <a:pt x="676910" y="664210"/>
                      </a:lnTo>
                      <a:lnTo>
                        <a:pt x="684530" y="143510"/>
                      </a:lnTo>
                      <a:lnTo>
                        <a:pt x="690880" y="181610"/>
                      </a:lnTo>
                      <a:lnTo>
                        <a:pt x="698500" y="203200"/>
                      </a:lnTo>
                      <a:lnTo>
                        <a:pt x="704850" y="240030"/>
                      </a:lnTo>
                      <a:lnTo>
                        <a:pt x="712470" y="287020"/>
                      </a:lnTo>
                      <a:lnTo>
                        <a:pt x="718820" y="330200"/>
                      </a:lnTo>
                      <a:lnTo>
                        <a:pt x="726440" y="36195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3384307" y="1425064"/>
                <a:ext cx="2952087" cy="134476"/>
                <a:chOff x="2903746" y="2960375"/>
                <a:chExt cx="2043430" cy="369570"/>
              </a:xfrm>
            </p:grpSpPr>
            <p:sp>
              <p:nvSpPr>
                <p:cNvPr id="186" name="object 22"/>
                <p:cNvSpPr/>
                <p:nvPr/>
              </p:nvSpPr>
              <p:spPr>
                <a:xfrm>
                  <a:off x="2903746" y="2960375"/>
                  <a:ext cx="68199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90" h="369569">
                      <a:moveTo>
                        <a:pt x="0" y="369570"/>
                      </a:moveTo>
                      <a:lnTo>
                        <a:pt x="105410" y="369570"/>
                      </a:lnTo>
                      <a:lnTo>
                        <a:pt x="111760" y="0"/>
                      </a:lnTo>
                      <a:lnTo>
                        <a:pt x="118110" y="369570"/>
                      </a:lnTo>
                      <a:lnTo>
                        <a:pt x="248920" y="369570"/>
                      </a:lnTo>
                      <a:lnTo>
                        <a:pt x="255270" y="0"/>
                      </a:lnTo>
                      <a:lnTo>
                        <a:pt x="261620" y="369570"/>
                      </a:lnTo>
                      <a:lnTo>
                        <a:pt x="386080" y="369570"/>
                      </a:lnTo>
                      <a:lnTo>
                        <a:pt x="393700" y="0"/>
                      </a:lnTo>
                      <a:lnTo>
                        <a:pt x="400050" y="369570"/>
                      </a:lnTo>
                      <a:lnTo>
                        <a:pt x="491490" y="369570"/>
                      </a:lnTo>
                      <a:lnTo>
                        <a:pt x="497840" y="0"/>
                      </a:lnTo>
                      <a:lnTo>
                        <a:pt x="504190" y="369570"/>
                      </a:lnTo>
                      <a:lnTo>
                        <a:pt x="595630" y="369570"/>
                      </a:lnTo>
                      <a:lnTo>
                        <a:pt x="603250" y="0"/>
                      </a:lnTo>
                      <a:lnTo>
                        <a:pt x="609600" y="369570"/>
                      </a:lnTo>
                      <a:lnTo>
                        <a:pt x="68199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7" name="object 23"/>
                <p:cNvSpPr/>
                <p:nvPr/>
              </p:nvSpPr>
              <p:spPr>
                <a:xfrm>
                  <a:off x="3585736" y="2960375"/>
                  <a:ext cx="68072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19" h="369569">
                      <a:moveTo>
                        <a:pt x="0" y="369570"/>
                      </a:moveTo>
                      <a:lnTo>
                        <a:pt x="19050" y="369570"/>
                      </a:lnTo>
                      <a:lnTo>
                        <a:pt x="25400" y="0"/>
                      </a:lnTo>
                      <a:lnTo>
                        <a:pt x="31750" y="369570"/>
                      </a:lnTo>
                      <a:lnTo>
                        <a:pt x="85090" y="369570"/>
                      </a:lnTo>
                      <a:lnTo>
                        <a:pt x="91440" y="0"/>
                      </a:lnTo>
                      <a:lnTo>
                        <a:pt x="97790" y="369570"/>
                      </a:lnTo>
                      <a:lnTo>
                        <a:pt x="182880" y="369570"/>
                      </a:lnTo>
                      <a:lnTo>
                        <a:pt x="189230" y="0"/>
                      </a:lnTo>
                      <a:lnTo>
                        <a:pt x="195580" y="369570"/>
                      </a:lnTo>
                      <a:lnTo>
                        <a:pt x="287020" y="369570"/>
                      </a:lnTo>
                      <a:lnTo>
                        <a:pt x="294640" y="0"/>
                      </a:lnTo>
                      <a:lnTo>
                        <a:pt x="300990" y="369570"/>
                      </a:lnTo>
                      <a:lnTo>
                        <a:pt x="379730" y="369570"/>
                      </a:lnTo>
                      <a:lnTo>
                        <a:pt x="386080" y="0"/>
                      </a:lnTo>
                      <a:lnTo>
                        <a:pt x="392430" y="369570"/>
                      </a:lnTo>
                      <a:lnTo>
                        <a:pt x="483870" y="369570"/>
                      </a:lnTo>
                      <a:lnTo>
                        <a:pt x="490220" y="0"/>
                      </a:lnTo>
                      <a:lnTo>
                        <a:pt x="496570" y="369570"/>
                      </a:lnTo>
                      <a:lnTo>
                        <a:pt x="575310" y="369570"/>
                      </a:lnTo>
                      <a:lnTo>
                        <a:pt x="581660" y="0"/>
                      </a:lnTo>
                      <a:lnTo>
                        <a:pt x="589280" y="369570"/>
                      </a:lnTo>
                      <a:lnTo>
                        <a:pt x="654050" y="369570"/>
                      </a:lnTo>
                      <a:lnTo>
                        <a:pt x="660400" y="0"/>
                      </a:lnTo>
                      <a:lnTo>
                        <a:pt x="668020" y="369570"/>
                      </a:lnTo>
                      <a:lnTo>
                        <a:pt x="68072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8" name="object 24"/>
                <p:cNvSpPr/>
                <p:nvPr/>
              </p:nvSpPr>
              <p:spPr>
                <a:xfrm>
                  <a:off x="4266456" y="2960375"/>
                  <a:ext cx="68072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19" h="369569">
                      <a:moveTo>
                        <a:pt x="0" y="369570"/>
                      </a:moveTo>
                      <a:lnTo>
                        <a:pt x="45720" y="369570"/>
                      </a:lnTo>
                      <a:lnTo>
                        <a:pt x="52070" y="0"/>
                      </a:lnTo>
                      <a:lnTo>
                        <a:pt x="58420" y="369570"/>
                      </a:lnTo>
                      <a:lnTo>
                        <a:pt x="118110" y="369570"/>
                      </a:lnTo>
                      <a:lnTo>
                        <a:pt x="124460" y="0"/>
                      </a:lnTo>
                      <a:lnTo>
                        <a:pt x="130810" y="369570"/>
                      </a:lnTo>
                      <a:lnTo>
                        <a:pt x="222250" y="369570"/>
                      </a:lnTo>
                      <a:lnTo>
                        <a:pt x="228600" y="0"/>
                      </a:lnTo>
                      <a:lnTo>
                        <a:pt x="236220" y="369570"/>
                      </a:lnTo>
                      <a:lnTo>
                        <a:pt x="294640" y="369570"/>
                      </a:lnTo>
                      <a:lnTo>
                        <a:pt x="300990" y="0"/>
                      </a:lnTo>
                      <a:lnTo>
                        <a:pt x="307340" y="369570"/>
                      </a:lnTo>
                      <a:lnTo>
                        <a:pt x="373380" y="369570"/>
                      </a:lnTo>
                      <a:lnTo>
                        <a:pt x="379730" y="0"/>
                      </a:lnTo>
                      <a:lnTo>
                        <a:pt x="386080" y="369570"/>
                      </a:lnTo>
                      <a:lnTo>
                        <a:pt x="464820" y="369570"/>
                      </a:lnTo>
                      <a:lnTo>
                        <a:pt x="471170" y="0"/>
                      </a:lnTo>
                      <a:lnTo>
                        <a:pt x="477520" y="369570"/>
                      </a:lnTo>
                      <a:lnTo>
                        <a:pt x="543560" y="369570"/>
                      </a:lnTo>
                      <a:lnTo>
                        <a:pt x="549910" y="0"/>
                      </a:lnTo>
                      <a:lnTo>
                        <a:pt x="556260" y="369570"/>
                      </a:lnTo>
                      <a:lnTo>
                        <a:pt x="628650" y="369570"/>
                      </a:lnTo>
                      <a:lnTo>
                        <a:pt x="635000" y="0"/>
                      </a:lnTo>
                      <a:lnTo>
                        <a:pt x="641350" y="369570"/>
                      </a:lnTo>
                      <a:lnTo>
                        <a:pt x="680720" y="369570"/>
                      </a:lnTo>
                    </a:path>
                  </a:pathLst>
                </a:custGeom>
                <a:ln w="9525">
                  <a:solidFill>
                    <a:srgbClr val="FF000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57" name="object 2"/>
              <p:cNvSpPr txBox="1"/>
              <p:nvPr/>
            </p:nvSpPr>
            <p:spPr>
              <a:xfrm>
                <a:off x="3157854" y="2038546"/>
                <a:ext cx="3921561" cy="16671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2081">
                  <a:lnSpc>
                    <a:spcPts val="1285"/>
                  </a:lnSpc>
                  <a:tabLst>
                    <a:tab pos="479413" algn="l"/>
                    <a:tab pos="786111" algn="l"/>
                  </a:tabLst>
                </a:pPr>
                <a:r>
                  <a:rPr sz="1000" dirty="0">
                    <a:latin typeface="Arial"/>
                    <a:cs typeface="Arial"/>
                  </a:rPr>
                  <a:t>0	</a:t>
                </a:r>
                <a:r>
                  <a:rPr lang="en-US" sz="100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50	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dirty="0">
                    <a:latin typeface="Arial"/>
                    <a:cs typeface="Arial"/>
                  </a:rPr>
                  <a:t>100 </a:t>
                </a:r>
                <a:r>
                  <a:rPr lang="en-US" sz="1000" dirty="0">
                    <a:latin typeface="Arial"/>
                    <a:cs typeface="Arial"/>
                  </a:rPr>
                  <a:t> 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150 </a:t>
                </a:r>
                <a:r>
                  <a:rPr lang="en-US" sz="1000" dirty="0">
                    <a:latin typeface="Arial"/>
                    <a:cs typeface="Arial"/>
                  </a:rPr>
                  <a:t>  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200 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lang="en-US"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250 </a:t>
                </a:r>
                <a:r>
                  <a:rPr lang="en-US" sz="1000" dirty="0">
                    <a:latin typeface="Arial"/>
                    <a:cs typeface="Arial"/>
                  </a:rPr>
                  <a:t> 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sz="1000" dirty="0">
                    <a:latin typeface="Arial"/>
                    <a:cs typeface="Arial"/>
                  </a:rPr>
                  <a:t>300 </a:t>
                </a:r>
                <a:r>
                  <a:rPr sz="1000" spc="80" dirty="0">
                    <a:latin typeface="Arial"/>
                    <a:cs typeface="Arial"/>
                  </a:rPr>
                  <a:t> </a:t>
                </a:r>
                <a:r>
                  <a:rPr lang="en-US" sz="1000" spc="80" dirty="0">
                    <a:latin typeface="Arial"/>
                    <a:cs typeface="Arial"/>
                  </a:rPr>
                  <a:t>  </a:t>
                </a:r>
                <a:r>
                  <a:rPr sz="1000" dirty="0">
                    <a:latin typeface="Arial"/>
                    <a:cs typeface="Arial"/>
                  </a:rPr>
                  <a:t>350</a:t>
                </a: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3383593" y="1670602"/>
                <a:ext cx="2959590" cy="359823"/>
                <a:chOff x="2903220" y="2905722"/>
                <a:chExt cx="2179320" cy="922019"/>
              </a:xfrm>
            </p:grpSpPr>
            <p:sp>
              <p:nvSpPr>
                <p:cNvPr id="183" name="object 4"/>
                <p:cNvSpPr/>
                <p:nvPr/>
              </p:nvSpPr>
              <p:spPr>
                <a:xfrm>
                  <a:off x="290322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40" h="922019">
                      <a:moveTo>
                        <a:pt x="0" y="209550"/>
                      </a:moveTo>
                      <a:lnTo>
                        <a:pt x="6350" y="251460"/>
                      </a:lnTo>
                      <a:lnTo>
                        <a:pt x="13970" y="293370"/>
                      </a:lnTo>
                      <a:lnTo>
                        <a:pt x="20320" y="335280"/>
                      </a:lnTo>
                      <a:lnTo>
                        <a:pt x="27940" y="377190"/>
                      </a:lnTo>
                      <a:lnTo>
                        <a:pt x="34290" y="419100"/>
                      </a:lnTo>
                      <a:lnTo>
                        <a:pt x="41910" y="461010"/>
                      </a:lnTo>
                      <a:lnTo>
                        <a:pt x="48260" y="502920"/>
                      </a:lnTo>
                      <a:lnTo>
                        <a:pt x="55880" y="544830"/>
                      </a:lnTo>
                      <a:lnTo>
                        <a:pt x="62230" y="586740"/>
                      </a:lnTo>
                      <a:lnTo>
                        <a:pt x="69850" y="628650"/>
                      </a:lnTo>
                      <a:lnTo>
                        <a:pt x="76200" y="670560"/>
                      </a:lnTo>
                      <a:lnTo>
                        <a:pt x="83820" y="712470"/>
                      </a:lnTo>
                      <a:lnTo>
                        <a:pt x="90170" y="754380"/>
                      </a:lnTo>
                      <a:lnTo>
                        <a:pt x="97790" y="796290"/>
                      </a:lnTo>
                      <a:lnTo>
                        <a:pt x="104140" y="838200"/>
                      </a:lnTo>
                      <a:lnTo>
                        <a:pt x="111760" y="880110"/>
                      </a:lnTo>
                      <a:lnTo>
                        <a:pt x="118110" y="922020"/>
                      </a:lnTo>
                      <a:lnTo>
                        <a:pt x="125730" y="0"/>
                      </a:lnTo>
                      <a:lnTo>
                        <a:pt x="132080" y="44450"/>
                      </a:lnTo>
                      <a:lnTo>
                        <a:pt x="139700" y="87630"/>
                      </a:lnTo>
                      <a:lnTo>
                        <a:pt x="146050" y="132080"/>
                      </a:lnTo>
                      <a:lnTo>
                        <a:pt x="153670" y="175260"/>
                      </a:lnTo>
                      <a:lnTo>
                        <a:pt x="160020" y="219710"/>
                      </a:lnTo>
                      <a:lnTo>
                        <a:pt x="167640" y="262890"/>
                      </a:lnTo>
                      <a:lnTo>
                        <a:pt x="173990" y="307340"/>
                      </a:lnTo>
                      <a:lnTo>
                        <a:pt x="181610" y="351790"/>
                      </a:lnTo>
                      <a:lnTo>
                        <a:pt x="187960" y="394970"/>
                      </a:lnTo>
                      <a:lnTo>
                        <a:pt x="195580" y="439420"/>
                      </a:lnTo>
                      <a:lnTo>
                        <a:pt x="201930" y="482600"/>
                      </a:lnTo>
                      <a:lnTo>
                        <a:pt x="209550" y="527050"/>
                      </a:lnTo>
                      <a:lnTo>
                        <a:pt x="215900" y="570230"/>
                      </a:lnTo>
                      <a:lnTo>
                        <a:pt x="223520" y="614680"/>
                      </a:lnTo>
                      <a:lnTo>
                        <a:pt x="229870" y="659130"/>
                      </a:lnTo>
                      <a:lnTo>
                        <a:pt x="237490" y="702310"/>
                      </a:lnTo>
                      <a:lnTo>
                        <a:pt x="243840" y="746760"/>
                      </a:lnTo>
                      <a:lnTo>
                        <a:pt x="251460" y="789940"/>
                      </a:lnTo>
                      <a:lnTo>
                        <a:pt x="257810" y="834390"/>
                      </a:lnTo>
                      <a:lnTo>
                        <a:pt x="265430" y="877570"/>
                      </a:lnTo>
                      <a:lnTo>
                        <a:pt x="271780" y="922020"/>
                      </a:lnTo>
                      <a:lnTo>
                        <a:pt x="279400" y="0"/>
                      </a:lnTo>
                      <a:lnTo>
                        <a:pt x="285750" y="45720"/>
                      </a:lnTo>
                      <a:lnTo>
                        <a:pt x="293370" y="92710"/>
                      </a:lnTo>
                      <a:lnTo>
                        <a:pt x="299720" y="138430"/>
                      </a:lnTo>
                      <a:lnTo>
                        <a:pt x="307340" y="184150"/>
                      </a:lnTo>
                      <a:lnTo>
                        <a:pt x="313690" y="229870"/>
                      </a:lnTo>
                      <a:lnTo>
                        <a:pt x="321310" y="276860"/>
                      </a:lnTo>
                      <a:lnTo>
                        <a:pt x="327660" y="322580"/>
                      </a:lnTo>
                      <a:lnTo>
                        <a:pt x="335280" y="368300"/>
                      </a:lnTo>
                      <a:lnTo>
                        <a:pt x="341630" y="415290"/>
                      </a:lnTo>
                      <a:lnTo>
                        <a:pt x="349250" y="461010"/>
                      </a:lnTo>
                      <a:lnTo>
                        <a:pt x="355600" y="506730"/>
                      </a:lnTo>
                      <a:lnTo>
                        <a:pt x="363220" y="553720"/>
                      </a:lnTo>
                      <a:lnTo>
                        <a:pt x="369570" y="599440"/>
                      </a:lnTo>
                      <a:lnTo>
                        <a:pt x="377190" y="645160"/>
                      </a:lnTo>
                      <a:lnTo>
                        <a:pt x="383540" y="692150"/>
                      </a:lnTo>
                      <a:lnTo>
                        <a:pt x="391160" y="737870"/>
                      </a:lnTo>
                      <a:lnTo>
                        <a:pt x="397510" y="783590"/>
                      </a:lnTo>
                      <a:lnTo>
                        <a:pt x="405130" y="829310"/>
                      </a:lnTo>
                      <a:lnTo>
                        <a:pt x="411480" y="876300"/>
                      </a:lnTo>
                      <a:lnTo>
                        <a:pt x="419100" y="922020"/>
                      </a:lnTo>
                      <a:lnTo>
                        <a:pt x="425450" y="0"/>
                      </a:lnTo>
                      <a:lnTo>
                        <a:pt x="433070" y="60960"/>
                      </a:lnTo>
                      <a:lnTo>
                        <a:pt x="439420" y="123190"/>
                      </a:lnTo>
                      <a:lnTo>
                        <a:pt x="447040" y="184150"/>
                      </a:lnTo>
                      <a:lnTo>
                        <a:pt x="453390" y="246380"/>
                      </a:lnTo>
                      <a:lnTo>
                        <a:pt x="461010" y="307340"/>
                      </a:lnTo>
                      <a:lnTo>
                        <a:pt x="467360" y="368300"/>
                      </a:lnTo>
                      <a:lnTo>
                        <a:pt x="474980" y="430530"/>
                      </a:lnTo>
                      <a:lnTo>
                        <a:pt x="481330" y="491490"/>
                      </a:lnTo>
                      <a:lnTo>
                        <a:pt x="488950" y="553720"/>
                      </a:lnTo>
                      <a:lnTo>
                        <a:pt x="495300" y="614680"/>
                      </a:lnTo>
                      <a:lnTo>
                        <a:pt x="502920" y="675640"/>
                      </a:lnTo>
                      <a:lnTo>
                        <a:pt x="509270" y="737870"/>
                      </a:lnTo>
                      <a:lnTo>
                        <a:pt x="516890" y="798830"/>
                      </a:lnTo>
                      <a:lnTo>
                        <a:pt x="523240" y="861060"/>
                      </a:lnTo>
                      <a:lnTo>
                        <a:pt x="530860" y="922020"/>
                      </a:lnTo>
                      <a:lnTo>
                        <a:pt x="537210" y="0"/>
                      </a:lnTo>
                      <a:lnTo>
                        <a:pt x="544830" y="60960"/>
                      </a:lnTo>
                      <a:lnTo>
                        <a:pt x="551180" y="123190"/>
                      </a:lnTo>
                      <a:lnTo>
                        <a:pt x="558800" y="184150"/>
                      </a:lnTo>
                      <a:lnTo>
                        <a:pt x="565150" y="246380"/>
                      </a:lnTo>
                      <a:lnTo>
                        <a:pt x="572770" y="307340"/>
                      </a:lnTo>
                      <a:lnTo>
                        <a:pt x="579120" y="368300"/>
                      </a:lnTo>
                      <a:lnTo>
                        <a:pt x="586740" y="430530"/>
                      </a:lnTo>
                      <a:lnTo>
                        <a:pt x="593090" y="491490"/>
                      </a:lnTo>
                      <a:lnTo>
                        <a:pt x="600710" y="553720"/>
                      </a:lnTo>
                      <a:lnTo>
                        <a:pt x="607060" y="614680"/>
                      </a:lnTo>
                      <a:lnTo>
                        <a:pt x="614680" y="675640"/>
                      </a:lnTo>
                      <a:lnTo>
                        <a:pt x="621030" y="737870"/>
                      </a:lnTo>
                      <a:lnTo>
                        <a:pt x="628650" y="798830"/>
                      </a:lnTo>
                      <a:lnTo>
                        <a:pt x="635000" y="861060"/>
                      </a:lnTo>
                      <a:lnTo>
                        <a:pt x="642620" y="922020"/>
                      </a:lnTo>
                      <a:lnTo>
                        <a:pt x="648970" y="0"/>
                      </a:lnTo>
                      <a:lnTo>
                        <a:pt x="656590" y="60960"/>
                      </a:lnTo>
                      <a:lnTo>
                        <a:pt x="662940" y="123190"/>
                      </a:lnTo>
                      <a:lnTo>
                        <a:pt x="670560" y="184150"/>
                      </a:lnTo>
                      <a:lnTo>
                        <a:pt x="676910" y="246380"/>
                      </a:lnTo>
                      <a:lnTo>
                        <a:pt x="684530" y="307340"/>
                      </a:lnTo>
                      <a:lnTo>
                        <a:pt x="690880" y="368300"/>
                      </a:lnTo>
                      <a:lnTo>
                        <a:pt x="698500" y="430530"/>
                      </a:lnTo>
                      <a:lnTo>
                        <a:pt x="704850" y="491490"/>
                      </a:lnTo>
                      <a:lnTo>
                        <a:pt x="712470" y="553720"/>
                      </a:lnTo>
                      <a:lnTo>
                        <a:pt x="718820" y="614680"/>
                      </a:lnTo>
                      <a:lnTo>
                        <a:pt x="726440" y="67564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4" name="object 5"/>
                <p:cNvSpPr/>
                <p:nvPr/>
              </p:nvSpPr>
              <p:spPr>
                <a:xfrm>
                  <a:off x="362966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922019">
                      <a:moveTo>
                        <a:pt x="0" y="675640"/>
                      </a:moveTo>
                      <a:lnTo>
                        <a:pt x="6350" y="737870"/>
                      </a:lnTo>
                      <a:lnTo>
                        <a:pt x="13970" y="798830"/>
                      </a:lnTo>
                      <a:lnTo>
                        <a:pt x="20320" y="861060"/>
                      </a:lnTo>
                      <a:lnTo>
                        <a:pt x="27940" y="922020"/>
                      </a:lnTo>
                      <a:lnTo>
                        <a:pt x="34290" y="0"/>
                      </a:lnTo>
                      <a:lnTo>
                        <a:pt x="41910" y="102870"/>
                      </a:lnTo>
                      <a:lnTo>
                        <a:pt x="48260" y="204470"/>
                      </a:lnTo>
                      <a:lnTo>
                        <a:pt x="55880" y="307340"/>
                      </a:lnTo>
                      <a:lnTo>
                        <a:pt x="62230" y="410210"/>
                      </a:lnTo>
                      <a:lnTo>
                        <a:pt x="69850" y="511810"/>
                      </a:lnTo>
                      <a:lnTo>
                        <a:pt x="76200" y="614680"/>
                      </a:lnTo>
                      <a:lnTo>
                        <a:pt x="83820" y="717550"/>
                      </a:lnTo>
                      <a:lnTo>
                        <a:pt x="90170" y="819150"/>
                      </a:lnTo>
                      <a:lnTo>
                        <a:pt x="97790" y="922020"/>
                      </a:lnTo>
                      <a:lnTo>
                        <a:pt x="104140" y="0"/>
                      </a:lnTo>
                      <a:lnTo>
                        <a:pt x="111760" y="66040"/>
                      </a:lnTo>
                      <a:lnTo>
                        <a:pt x="118110" y="132080"/>
                      </a:lnTo>
                      <a:lnTo>
                        <a:pt x="125730" y="198120"/>
                      </a:lnTo>
                      <a:lnTo>
                        <a:pt x="132080" y="262890"/>
                      </a:lnTo>
                      <a:lnTo>
                        <a:pt x="139700" y="328930"/>
                      </a:lnTo>
                      <a:lnTo>
                        <a:pt x="146050" y="394970"/>
                      </a:lnTo>
                      <a:lnTo>
                        <a:pt x="153670" y="461010"/>
                      </a:lnTo>
                      <a:lnTo>
                        <a:pt x="160020" y="527050"/>
                      </a:lnTo>
                      <a:lnTo>
                        <a:pt x="167640" y="593090"/>
                      </a:lnTo>
                      <a:lnTo>
                        <a:pt x="173990" y="659130"/>
                      </a:lnTo>
                      <a:lnTo>
                        <a:pt x="181610" y="723900"/>
                      </a:lnTo>
                      <a:lnTo>
                        <a:pt x="187960" y="789940"/>
                      </a:lnTo>
                      <a:lnTo>
                        <a:pt x="195580" y="855980"/>
                      </a:lnTo>
                      <a:lnTo>
                        <a:pt x="201930" y="922020"/>
                      </a:lnTo>
                      <a:lnTo>
                        <a:pt x="209550" y="0"/>
                      </a:lnTo>
                      <a:lnTo>
                        <a:pt x="215900" y="60960"/>
                      </a:lnTo>
                      <a:lnTo>
                        <a:pt x="223520" y="123190"/>
                      </a:lnTo>
                      <a:lnTo>
                        <a:pt x="229870" y="184150"/>
                      </a:lnTo>
                      <a:lnTo>
                        <a:pt x="237490" y="246380"/>
                      </a:lnTo>
                      <a:lnTo>
                        <a:pt x="243840" y="307340"/>
                      </a:lnTo>
                      <a:lnTo>
                        <a:pt x="251460" y="368300"/>
                      </a:lnTo>
                      <a:lnTo>
                        <a:pt x="257810" y="430530"/>
                      </a:lnTo>
                      <a:lnTo>
                        <a:pt x="265430" y="491490"/>
                      </a:lnTo>
                      <a:lnTo>
                        <a:pt x="271780" y="553720"/>
                      </a:lnTo>
                      <a:lnTo>
                        <a:pt x="279400" y="614680"/>
                      </a:lnTo>
                      <a:lnTo>
                        <a:pt x="285750" y="675640"/>
                      </a:lnTo>
                      <a:lnTo>
                        <a:pt x="293370" y="737870"/>
                      </a:lnTo>
                      <a:lnTo>
                        <a:pt x="299720" y="798830"/>
                      </a:lnTo>
                      <a:lnTo>
                        <a:pt x="307340" y="861060"/>
                      </a:lnTo>
                      <a:lnTo>
                        <a:pt x="313690" y="922020"/>
                      </a:lnTo>
                      <a:lnTo>
                        <a:pt x="321310" y="0"/>
                      </a:lnTo>
                      <a:lnTo>
                        <a:pt x="327660" y="71120"/>
                      </a:lnTo>
                      <a:lnTo>
                        <a:pt x="335280" y="142240"/>
                      </a:lnTo>
                      <a:lnTo>
                        <a:pt x="341630" y="213360"/>
                      </a:lnTo>
                      <a:lnTo>
                        <a:pt x="349250" y="283210"/>
                      </a:lnTo>
                      <a:lnTo>
                        <a:pt x="355600" y="354330"/>
                      </a:lnTo>
                      <a:lnTo>
                        <a:pt x="363220" y="425450"/>
                      </a:lnTo>
                      <a:lnTo>
                        <a:pt x="369570" y="496570"/>
                      </a:lnTo>
                      <a:lnTo>
                        <a:pt x="377190" y="567690"/>
                      </a:lnTo>
                      <a:lnTo>
                        <a:pt x="383540" y="638810"/>
                      </a:lnTo>
                      <a:lnTo>
                        <a:pt x="391160" y="708660"/>
                      </a:lnTo>
                      <a:lnTo>
                        <a:pt x="397510" y="779780"/>
                      </a:lnTo>
                      <a:lnTo>
                        <a:pt x="405130" y="850900"/>
                      </a:lnTo>
                      <a:lnTo>
                        <a:pt x="411480" y="922020"/>
                      </a:lnTo>
                      <a:lnTo>
                        <a:pt x="419100" y="0"/>
                      </a:lnTo>
                      <a:lnTo>
                        <a:pt x="425450" y="60960"/>
                      </a:lnTo>
                      <a:lnTo>
                        <a:pt x="433070" y="123190"/>
                      </a:lnTo>
                      <a:lnTo>
                        <a:pt x="439420" y="184150"/>
                      </a:lnTo>
                      <a:lnTo>
                        <a:pt x="447040" y="246380"/>
                      </a:lnTo>
                      <a:lnTo>
                        <a:pt x="453390" y="307340"/>
                      </a:lnTo>
                      <a:lnTo>
                        <a:pt x="461010" y="368300"/>
                      </a:lnTo>
                      <a:lnTo>
                        <a:pt x="467360" y="430530"/>
                      </a:lnTo>
                      <a:lnTo>
                        <a:pt x="474980" y="491490"/>
                      </a:lnTo>
                      <a:lnTo>
                        <a:pt x="481330" y="553720"/>
                      </a:lnTo>
                      <a:lnTo>
                        <a:pt x="488950" y="614680"/>
                      </a:lnTo>
                      <a:lnTo>
                        <a:pt x="495300" y="675640"/>
                      </a:lnTo>
                      <a:lnTo>
                        <a:pt x="502920" y="737870"/>
                      </a:lnTo>
                      <a:lnTo>
                        <a:pt x="509270" y="798830"/>
                      </a:lnTo>
                      <a:lnTo>
                        <a:pt x="516890" y="861060"/>
                      </a:lnTo>
                      <a:lnTo>
                        <a:pt x="523240" y="922020"/>
                      </a:lnTo>
                      <a:lnTo>
                        <a:pt x="530860" y="0"/>
                      </a:lnTo>
                      <a:lnTo>
                        <a:pt x="537210" y="71120"/>
                      </a:lnTo>
                      <a:lnTo>
                        <a:pt x="544830" y="142240"/>
                      </a:lnTo>
                      <a:lnTo>
                        <a:pt x="551180" y="213360"/>
                      </a:lnTo>
                      <a:lnTo>
                        <a:pt x="558800" y="283210"/>
                      </a:lnTo>
                      <a:lnTo>
                        <a:pt x="565150" y="354330"/>
                      </a:lnTo>
                      <a:lnTo>
                        <a:pt x="572770" y="425450"/>
                      </a:lnTo>
                      <a:lnTo>
                        <a:pt x="579120" y="496570"/>
                      </a:lnTo>
                      <a:lnTo>
                        <a:pt x="586740" y="567690"/>
                      </a:lnTo>
                      <a:lnTo>
                        <a:pt x="593090" y="638810"/>
                      </a:lnTo>
                      <a:lnTo>
                        <a:pt x="600710" y="708660"/>
                      </a:lnTo>
                      <a:lnTo>
                        <a:pt x="607060" y="779780"/>
                      </a:lnTo>
                      <a:lnTo>
                        <a:pt x="614680" y="850900"/>
                      </a:lnTo>
                      <a:lnTo>
                        <a:pt x="621030" y="922020"/>
                      </a:lnTo>
                      <a:lnTo>
                        <a:pt x="628650" y="0"/>
                      </a:lnTo>
                      <a:lnTo>
                        <a:pt x="635000" y="83820"/>
                      </a:lnTo>
                      <a:lnTo>
                        <a:pt x="642620" y="167640"/>
                      </a:lnTo>
                      <a:lnTo>
                        <a:pt x="648970" y="251460"/>
                      </a:lnTo>
                      <a:lnTo>
                        <a:pt x="656590" y="335280"/>
                      </a:lnTo>
                      <a:lnTo>
                        <a:pt x="662940" y="419100"/>
                      </a:lnTo>
                      <a:lnTo>
                        <a:pt x="670560" y="502920"/>
                      </a:lnTo>
                      <a:lnTo>
                        <a:pt x="676910" y="586740"/>
                      </a:lnTo>
                      <a:lnTo>
                        <a:pt x="684530" y="670560"/>
                      </a:lnTo>
                      <a:lnTo>
                        <a:pt x="690880" y="754380"/>
                      </a:lnTo>
                      <a:lnTo>
                        <a:pt x="698500" y="838200"/>
                      </a:lnTo>
                      <a:lnTo>
                        <a:pt x="704850" y="922020"/>
                      </a:lnTo>
                      <a:lnTo>
                        <a:pt x="712470" y="0"/>
                      </a:lnTo>
                      <a:lnTo>
                        <a:pt x="718820" y="92710"/>
                      </a:lnTo>
                      <a:lnTo>
                        <a:pt x="726440" y="18415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5" name="object 6"/>
                <p:cNvSpPr/>
                <p:nvPr/>
              </p:nvSpPr>
              <p:spPr>
                <a:xfrm>
                  <a:off x="4356100" y="2905722"/>
                  <a:ext cx="726440" cy="922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39" h="922019">
                      <a:moveTo>
                        <a:pt x="0" y="184150"/>
                      </a:moveTo>
                      <a:lnTo>
                        <a:pt x="6350" y="276860"/>
                      </a:lnTo>
                      <a:lnTo>
                        <a:pt x="13970" y="368300"/>
                      </a:lnTo>
                      <a:lnTo>
                        <a:pt x="20320" y="461010"/>
                      </a:lnTo>
                      <a:lnTo>
                        <a:pt x="27940" y="553720"/>
                      </a:lnTo>
                      <a:lnTo>
                        <a:pt x="34290" y="645160"/>
                      </a:lnTo>
                      <a:lnTo>
                        <a:pt x="41910" y="737870"/>
                      </a:lnTo>
                      <a:lnTo>
                        <a:pt x="48260" y="829310"/>
                      </a:lnTo>
                      <a:lnTo>
                        <a:pt x="55880" y="922020"/>
                      </a:lnTo>
                      <a:lnTo>
                        <a:pt x="62230" y="0"/>
                      </a:lnTo>
                      <a:lnTo>
                        <a:pt x="69850" y="92710"/>
                      </a:lnTo>
                      <a:lnTo>
                        <a:pt x="76200" y="184150"/>
                      </a:lnTo>
                      <a:lnTo>
                        <a:pt x="83820" y="276860"/>
                      </a:lnTo>
                      <a:lnTo>
                        <a:pt x="90170" y="368300"/>
                      </a:lnTo>
                      <a:lnTo>
                        <a:pt x="97790" y="461010"/>
                      </a:lnTo>
                      <a:lnTo>
                        <a:pt x="104140" y="553720"/>
                      </a:lnTo>
                      <a:lnTo>
                        <a:pt x="111760" y="645160"/>
                      </a:lnTo>
                      <a:lnTo>
                        <a:pt x="118110" y="737870"/>
                      </a:lnTo>
                      <a:lnTo>
                        <a:pt x="125730" y="829310"/>
                      </a:lnTo>
                      <a:lnTo>
                        <a:pt x="132080" y="922020"/>
                      </a:lnTo>
                      <a:lnTo>
                        <a:pt x="139700" y="0"/>
                      </a:lnTo>
                      <a:lnTo>
                        <a:pt x="146050" y="60960"/>
                      </a:lnTo>
                      <a:lnTo>
                        <a:pt x="153670" y="123190"/>
                      </a:lnTo>
                      <a:lnTo>
                        <a:pt x="160020" y="184150"/>
                      </a:lnTo>
                      <a:lnTo>
                        <a:pt x="167640" y="246380"/>
                      </a:lnTo>
                      <a:lnTo>
                        <a:pt x="173990" y="307340"/>
                      </a:lnTo>
                      <a:lnTo>
                        <a:pt x="181610" y="368300"/>
                      </a:lnTo>
                      <a:lnTo>
                        <a:pt x="187960" y="430530"/>
                      </a:lnTo>
                      <a:lnTo>
                        <a:pt x="195580" y="491490"/>
                      </a:lnTo>
                      <a:lnTo>
                        <a:pt x="201930" y="553720"/>
                      </a:lnTo>
                      <a:lnTo>
                        <a:pt x="209550" y="614680"/>
                      </a:lnTo>
                      <a:lnTo>
                        <a:pt x="215900" y="675640"/>
                      </a:lnTo>
                      <a:lnTo>
                        <a:pt x="223520" y="737870"/>
                      </a:lnTo>
                      <a:lnTo>
                        <a:pt x="229870" y="798830"/>
                      </a:lnTo>
                      <a:lnTo>
                        <a:pt x="237490" y="861060"/>
                      </a:lnTo>
                      <a:lnTo>
                        <a:pt x="243840" y="922020"/>
                      </a:lnTo>
                      <a:lnTo>
                        <a:pt x="251460" y="0"/>
                      </a:lnTo>
                      <a:lnTo>
                        <a:pt x="257810" y="92710"/>
                      </a:lnTo>
                      <a:lnTo>
                        <a:pt x="265430" y="184150"/>
                      </a:lnTo>
                      <a:lnTo>
                        <a:pt x="271780" y="276860"/>
                      </a:lnTo>
                      <a:lnTo>
                        <a:pt x="279400" y="368300"/>
                      </a:lnTo>
                      <a:lnTo>
                        <a:pt x="285750" y="461010"/>
                      </a:lnTo>
                      <a:lnTo>
                        <a:pt x="293370" y="553720"/>
                      </a:lnTo>
                      <a:lnTo>
                        <a:pt x="299720" y="645160"/>
                      </a:lnTo>
                      <a:lnTo>
                        <a:pt x="307340" y="737870"/>
                      </a:lnTo>
                      <a:lnTo>
                        <a:pt x="313690" y="829310"/>
                      </a:lnTo>
                      <a:lnTo>
                        <a:pt x="321310" y="922020"/>
                      </a:lnTo>
                      <a:lnTo>
                        <a:pt x="327660" y="0"/>
                      </a:lnTo>
                      <a:lnTo>
                        <a:pt x="335280" y="83820"/>
                      </a:lnTo>
                      <a:lnTo>
                        <a:pt x="341630" y="167640"/>
                      </a:lnTo>
                      <a:lnTo>
                        <a:pt x="349250" y="251460"/>
                      </a:lnTo>
                      <a:lnTo>
                        <a:pt x="355600" y="335280"/>
                      </a:lnTo>
                      <a:lnTo>
                        <a:pt x="363220" y="419100"/>
                      </a:lnTo>
                      <a:lnTo>
                        <a:pt x="369570" y="502920"/>
                      </a:lnTo>
                      <a:lnTo>
                        <a:pt x="377190" y="586740"/>
                      </a:lnTo>
                      <a:lnTo>
                        <a:pt x="383540" y="670560"/>
                      </a:lnTo>
                      <a:lnTo>
                        <a:pt x="391160" y="754380"/>
                      </a:lnTo>
                      <a:lnTo>
                        <a:pt x="397510" y="838200"/>
                      </a:lnTo>
                      <a:lnTo>
                        <a:pt x="405130" y="922020"/>
                      </a:lnTo>
                      <a:lnTo>
                        <a:pt x="411480" y="0"/>
                      </a:lnTo>
                      <a:lnTo>
                        <a:pt x="419100" y="71120"/>
                      </a:lnTo>
                      <a:lnTo>
                        <a:pt x="425450" y="142240"/>
                      </a:lnTo>
                      <a:lnTo>
                        <a:pt x="433070" y="213360"/>
                      </a:lnTo>
                      <a:lnTo>
                        <a:pt x="439420" y="283210"/>
                      </a:lnTo>
                      <a:lnTo>
                        <a:pt x="447040" y="354330"/>
                      </a:lnTo>
                      <a:lnTo>
                        <a:pt x="453390" y="425450"/>
                      </a:lnTo>
                      <a:lnTo>
                        <a:pt x="461010" y="496570"/>
                      </a:lnTo>
                      <a:lnTo>
                        <a:pt x="467360" y="567690"/>
                      </a:lnTo>
                      <a:lnTo>
                        <a:pt x="474980" y="638810"/>
                      </a:lnTo>
                      <a:lnTo>
                        <a:pt x="481330" y="708660"/>
                      </a:lnTo>
                      <a:lnTo>
                        <a:pt x="488950" y="779780"/>
                      </a:lnTo>
                      <a:lnTo>
                        <a:pt x="495300" y="850900"/>
                      </a:lnTo>
                      <a:lnTo>
                        <a:pt x="502920" y="922020"/>
                      </a:lnTo>
                      <a:lnTo>
                        <a:pt x="509270" y="0"/>
                      </a:lnTo>
                      <a:lnTo>
                        <a:pt x="516890" y="83820"/>
                      </a:lnTo>
                      <a:lnTo>
                        <a:pt x="523240" y="167640"/>
                      </a:lnTo>
                      <a:lnTo>
                        <a:pt x="530860" y="251460"/>
                      </a:lnTo>
                      <a:lnTo>
                        <a:pt x="537210" y="335280"/>
                      </a:lnTo>
                      <a:lnTo>
                        <a:pt x="544830" y="419100"/>
                      </a:lnTo>
                      <a:lnTo>
                        <a:pt x="551180" y="502920"/>
                      </a:lnTo>
                      <a:lnTo>
                        <a:pt x="558800" y="586740"/>
                      </a:lnTo>
                      <a:lnTo>
                        <a:pt x="565150" y="670560"/>
                      </a:lnTo>
                      <a:lnTo>
                        <a:pt x="572770" y="754380"/>
                      </a:lnTo>
                      <a:lnTo>
                        <a:pt x="579120" y="838200"/>
                      </a:lnTo>
                      <a:lnTo>
                        <a:pt x="586740" y="922020"/>
                      </a:lnTo>
                      <a:lnTo>
                        <a:pt x="593090" y="0"/>
                      </a:lnTo>
                      <a:lnTo>
                        <a:pt x="600710" y="76200"/>
                      </a:lnTo>
                      <a:lnTo>
                        <a:pt x="607060" y="153670"/>
                      </a:lnTo>
                      <a:lnTo>
                        <a:pt x="614680" y="229870"/>
                      </a:lnTo>
                      <a:lnTo>
                        <a:pt x="621030" y="307340"/>
                      </a:lnTo>
                      <a:lnTo>
                        <a:pt x="628650" y="383540"/>
                      </a:lnTo>
                      <a:lnTo>
                        <a:pt x="635000" y="461010"/>
                      </a:lnTo>
                      <a:lnTo>
                        <a:pt x="642620" y="538480"/>
                      </a:lnTo>
                      <a:lnTo>
                        <a:pt x="648970" y="614680"/>
                      </a:lnTo>
                      <a:lnTo>
                        <a:pt x="656590" y="692150"/>
                      </a:lnTo>
                      <a:lnTo>
                        <a:pt x="662940" y="768350"/>
                      </a:lnTo>
                      <a:lnTo>
                        <a:pt x="670560" y="845820"/>
                      </a:lnTo>
                      <a:lnTo>
                        <a:pt x="676910" y="922020"/>
                      </a:lnTo>
                      <a:lnTo>
                        <a:pt x="684530" y="0"/>
                      </a:lnTo>
                      <a:lnTo>
                        <a:pt x="690880" y="76200"/>
                      </a:lnTo>
                      <a:lnTo>
                        <a:pt x="698500" y="153670"/>
                      </a:lnTo>
                      <a:lnTo>
                        <a:pt x="704850" y="229870"/>
                      </a:lnTo>
                      <a:lnTo>
                        <a:pt x="712470" y="307340"/>
                      </a:lnTo>
                      <a:lnTo>
                        <a:pt x="718820" y="383540"/>
                      </a:lnTo>
                      <a:lnTo>
                        <a:pt x="726440" y="461010"/>
                      </a:lnTo>
                    </a:path>
                  </a:pathLst>
                </a:custGeom>
                <a:ln w="9525">
                  <a:solidFill>
                    <a:srgbClr val="0000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60" name="object 19"/>
              <p:cNvSpPr/>
              <p:nvPr/>
            </p:nvSpPr>
            <p:spPr>
              <a:xfrm>
                <a:off x="3373324" y="424814"/>
                <a:ext cx="2964654" cy="372505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V="1">
                <a:off x="3425544" y="333486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3664531" y="163569"/>
                    <a:ext cx="550587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4531" y="163569"/>
                    <a:ext cx="550587" cy="169277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5952" t="-142857" r="-9524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3" name="Straight Arrow Connector 162"/>
              <p:cNvCxnSpPr/>
              <p:nvPr/>
            </p:nvCxnSpPr>
            <p:spPr>
              <a:xfrm>
                <a:off x="3426742" y="420355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3424348" y="368395"/>
                <a:ext cx="993429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4417776" y="415862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4418334" y="336819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5597326" y="431800"/>
                <a:ext cx="0" cy="16002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6337978" y="425450"/>
                <a:ext cx="0" cy="155448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5589562" y="343123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6338838" y="339836"/>
                <a:ext cx="0" cy="7585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V="1">
                <a:off x="4417776" y="368576"/>
                <a:ext cx="1167279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V="1">
                <a:off x="5598851" y="368442"/>
                <a:ext cx="731520" cy="14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4410799" y="170208"/>
                    <a:ext cx="1183831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>
                                  <a:latin typeface="Cambria Math" charset="0"/>
                                </a:rPr>
                                <m:t>II</m:t>
                              </m:r>
                            </m:e>
                          </m:d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III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0799" y="170208"/>
                    <a:ext cx="1183831" cy="169277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2762" t="-139286" r="-3867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5713710" y="163569"/>
                    <a:ext cx="550587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Case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100">
                              <a:latin typeface="Cambria Math" charset="0"/>
                            </a:rPr>
                            <m:t>I</m:t>
                          </m:r>
                          <m:r>
                            <a:rPr lang="en-US" sz="110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4" name="TextBox 1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3710" y="163569"/>
                    <a:ext cx="550587" cy="169277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5952" t="-142857" r="-9524" b="-17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5" name="object 19"/>
              <p:cNvSpPr/>
              <p:nvPr/>
            </p:nvSpPr>
            <p:spPr>
              <a:xfrm>
                <a:off x="3373324" y="873968"/>
                <a:ext cx="2964654" cy="375884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19"/>
              <p:cNvSpPr/>
              <p:nvPr/>
            </p:nvSpPr>
            <p:spPr>
              <a:xfrm>
                <a:off x="3373324" y="1667073"/>
                <a:ext cx="2964654" cy="366282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19"/>
              <p:cNvSpPr/>
              <p:nvPr/>
            </p:nvSpPr>
            <p:spPr>
              <a:xfrm>
                <a:off x="3373324" y="1323442"/>
                <a:ext cx="2964654" cy="265696"/>
              </a:xfrm>
              <a:custGeom>
                <a:avLst/>
                <a:gdLst/>
                <a:ahLst/>
                <a:cxnLst/>
                <a:rect l="l" t="t" r="r" b="b"/>
                <a:pathLst>
                  <a:path w="2292350" h="924560">
                    <a:moveTo>
                      <a:pt x="0" y="0"/>
                    </a:moveTo>
                    <a:lnTo>
                      <a:pt x="0" y="924560"/>
                    </a:lnTo>
                    <a:lnTo>
                      <a:pt x="2292350" y="924560"/>
                    </a:lnTo>
                    <a:lnTo>
                      <a:pt x="229235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2"/>
              <p:cNvSpPr txBox="1"/>
              <p:nvPr/>
            </p:nvSpPr>
            <p:spPr>
              <a:xfrm>
                <a:off x="3436841" y="2181088"/>
                <a:ext cx="3921562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49302">
                  <a:lnSpc>
                    <a:spcPts val="1371"/>
                  </a:lnSpc>
                </a:pPr>
                <a:r>
                  <a:rPr sz="1100" dirty="0">
                    <a:latin typeface="Arial"/>
                    <a:cs typeface="Arial"/>
                  </a:rPr>
                  <a:t>Sample </a:t>
                </a:r>
                <a:r>
                  <a:rPr lang="en-US" sz="1100" dirty="0">
                    <a:latin typeface="Arial"/>
                    <a:cs typeface="Arial"/>
                  </a:rPr>
                  <a:t>i</a:t>
                </a:r>
                <a:r>
                  <a:rPr sz="1100" dirty="0">
                    <a:latin typeface="Arial"/>
                    <a:cs typeface="Arial"/>
                  </a:rPr>
                  <a:t>ndex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266651" y="329106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-3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6311897" y="1260796"/>
                <a:ext cx="273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6259937" y="1574932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-3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6262416" y="794152"/>
                <a:ext cx="32037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  <a:p>
                <a:pPr algn="r"/>
                <a:r>
                  <a:rPr lang="en-US" sz="1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-5</a:t>
                </a:r>
              </a:p>
            </p:txBody>
          </p:sp>
        </p:grpSp>
        <p:sp>
          <p:nvSpPr>
            <p:cNvPr id="192" name="Rectangle 191"/>
            <p:cNvSpPr/>
            <p:nvPr/>
          </p:nvSpPr>
          <p:spPr>
            <a:xfrm>
              <a:off x="213357" y="3910836"/>
              <a:ext cx="8489200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PCR Algorithm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 flipH="1" flipV="1">
              <a:off x="8679822" y="4367196"/>
              <a:ext cx="219" cy="236719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223210" y="6721950"/>
              <a:ext cx="8373736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218773" y="4345692"/>
              <a:ext cx="4437" cy="22860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259"/>
            <p:cNvGrpSpPr/>
            <p:nvPr/>
          </p:nvGrpSpPr>
          <p:grpSpPr>
            <a:xfrm>
              <a:off x="1053325" y="4549733"/>
              <a:ext cx="3028559" cy="1983619"/>
              <a:chOff x="1053325" y="4577165"/>
              <a:chExt cx="3028559" cy="198361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1053325" y="4577165"/>
                <a:ext cx="3025755" cy="453401"/>
                <a:chOff x="1153909" y="4458293"/>
                <a:chExt cx="3025755" cy="453401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Reducing ITM to BD</a:t>
                  </a:r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1153909" y="4458293"/>
                  <a:ext cx="880235" cy="453401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1</a:t>
                  </a: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056129" y="5336650"/>
                <a:ext cx="3025755" cy="459361"/>
                <a:chOff x="1153909" y="4452333"/>
                <a:chExt cx="3025755" cy="459361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Periodicity Counting </a:t>
                  </a: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1153909" y="4452333"/>
                  <a:ext cx="880235" cy="459361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2</a:t>
                  </a: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1053325" y="6111112"/>
                <a:ext cx="3025755" cy="449672"/>
                <a:chOff x="1153909" y="4462023"/>
                <a:chExt cx="3025755" cy="449672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1201298" y="4463845"/>
                  <a:ext cx="2978366" cy="427066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/>
                    <a:t>	      Regeneration</a:t>
                  </a: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1153909" y="4462023"/>
                  <a:ext cx="880235" cy="449672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Step 3</a:t>
                  </a:r>
                </a:p>
              </p:txBody>
            </p:sp>
          </p:grpSp>
          <p:sp>
            <p:nvSpPr>
              <p:cNvPr id="246" name="Down Arrow 245"/>
              <p:cNvSpPr/>
              <p:nvPr/>
            </p:nvSpPr>
            <p:spPr>
              <a:xfrm>
                <a:off x="2501855" y="5012150"/>
                <a:ext cx="207352" cy="32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Down Arrow 246"/>
              <p:cNvSpPr/>
              <p:nvPr/>
            </p:nvSpPr>
            <p:spPr>
              <a:xfrm>
                <a:off x="2501855" y="5777596"/>
                <a:ext cx="207352" cy="32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8" name="Straight Connector 46"/>
            <p:cNvCxnSpPr>
              <a:endCxn id="139" idx="3"/>
            </p:cNvCxnSpPr>
            <p:nvPr/>
          </p:nvCxnSpPr>
          <p:spPr>
            <a:xfrm rot="10800000">
              <a:off x="4079081" y="4768818"/>
              <a:ext cx="999259" cy="53112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46"/>
            <p:cNvCxnSpPr>
              <a:endCxn id="143" idx="3"/>
            </p:cNvCxnSpPr>
            <p:nvPr/>
          </p:nvCxnSpPr>
          <p:spPr>
            <a:xfrm rot="10800000">
              <a:off x="4081884" y="5534264"/>
              <a:ext cx="1011052" cy="184147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46"/>
            <p:cNvCxnSpPr>
              <a:endCxn id="146" idx="3"/>
            </p:cNvCxnSpPr>
            <p:nvPr/>
          </p:nvCxnSpPr>
          <p:spPr>
            <a:xfrm rot="10800000" flipV="1">
              <a:off x="4079080" y="6099721"/>
              <a:ext cx="1011888" cy="1993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bject 2"/>
            <p:cNvSpPr txBox="1"/>
            <p:nvPr/>
          </p:nvSpPr>
          <p:spPr>
            <a:xfrm>
              <a:off x="3675879" y="4683465"/>
              <a:ext cx="1370093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49302" algn="r">
                <a:lnSpc>
                  <a:spcPts val="1371"/>
                </a:lnSpc>
              </a:pPr>
              <a:r>
                <a:rPr lang="en-US" sz="1100" dirty="0">
                  <a:latin typeface="Arial"/>
                  <a:cs typeface="Arial"/>
                </a:rPr>
                <a:t>Input phase</a:t>
              </a: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14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23" y="618690"/>
            <a:ext cx="5941114" cy="5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Anchor Point Acquisition (APA)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8385" y="1092853"/>
            <a:ext cx="8450145" cy="1976356"/>
            <a:chOff x="213357" y="1116003"/>
            <a:chExt cx="8450144" cy="1976356"/>
          </a:xfrm>
        </p:grpSpPr>
        <p:sp>
          <p:nvSpPr>
            <p:cNvPr id="4" name="Rectangle 3"/>
            <p:cNvSpPr/>
            <p:nvPr/>
          </p:nvSpPr>
          <p:spPr>
            <a:xfrm>
              <a:off x="213357" y="1116003"/>
              <a:ext cx="8450144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Complementary to Tracking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647245" y="1572363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30753" y="3092359"/>
              <a:ext cx="8389061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0753" y="1550859"/>
              <a:ext cx="1" cy="146304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9"/>
            <p:cNvGrpSpPr/>
            <p:nvPr/>
          </p:nvGrpSpPr>
          <p:grpSpPr>
            <a:xfrm>
              <a:off x="973106" y="1682891"/>
              <a:ext cx="7472804" cy="461665"/>
              <a:chOff x="676469" y="5410199"/>
              <a:chExt cx="7472804" cy="46166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Initial location 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for successive tracking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349838" y="2717648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535575" y="2543638"/>
              <a:ext cx="5523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Prevent error accumulation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973106" y="2133932"/>
              <a:ext cx="7472804" cy="461665"/>
              <a:chOff x="676469" y="5410199"/>
              <a:chExt cx="7472804" cy="46166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76469" y="5585726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5410199"/>
                <a:ext cx="72348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Calibrate</a:t>
                </a:r>
                <a:r>
                  <a:rPr lang="en-US" altLang="zh-CN" sz="2400" b="1" dirty="0">
                    <a:latin typeface="Arial" pitchFamily="34" charset="0"/>
                    <a:cs typeface="Arial" pitchFamily="34" charset="0"/>
                  </a:rPr>
                  <a:t> tracking result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835781" y="3259177"/>
            <a:ext cx="4083657" cy="3188125"/>
            <a:chOff x="369649" y="3282324"/>
            <a:chExt cx="4083656" cy="3188124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90122" y="3693804"/>
              <a:ext cx="914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425723" y="3693804"/>
              <a:ext cx="0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69649" y="3282324"/>
              <a:ext cx="4076697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Discrete Beam Steering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5724" y="3386952"/>
              <a:ext cx="1857131" cy="2651447"/>
            </a:xfrm>
            <a:prstGeom prst="rect">
              <a:avLst/>
            </a:prstGeom>
          </p:spPr>
        </p:pic>
        <p:sp>
          <p:nvSpPr>
            <p:cNvPr id="48" name="Oval 47"/>
            <p:cNvSpPr/>
            <p:nvPr/>
          </p:nvSpPr>
          <p:spPr>
            <a:xfrm>
              <a:off x="2197291" y="4435173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85079" y="4318743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165487" y="4403369"/>
              <a:ext cx="0" cy="82063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62291" y="4488002"/>
              <a:ext cx="0" cy="73152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65487" y="4913906"/>
              <a:ext cx="96804" cy="0"/>
            </a:xfrm>
            <a:prstGeom prst="straightConnector1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2122082" y="4827347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46"/>
            <p:cNvCxnSpPr>
              <a:stCxn id="57" idx="6"/>
            </p:cNvCxnSpPr>
            <p:nvPr/>
          </p:nvCxnSpPr>
          <p:spPr>
            <a:xfrm>
              <a:off x="2291343" y="4911977"/>
              <a:ext cx="2057409" cy="956086"/>
            </a:xfrm>
            <a:prstGeom prst="bentConnector3">
              <a:avLst>
                <a:gd name="adj1" fmla="val 63913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69649" y="5762562"/>
              <a:ext cx="4083656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i="1" dirty="0">
                  <a:latin typeface="Arial" pitchFamily="34" charset="0"/>
                  <a:cs typeface="Arial" pitchFamily="34" charset="0"/>
                </a:rPr>
                <a:t>Spline interpolation 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granularity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 of APA</a:t>
              </a:r>
            </a:p>
          </p:txBody>
        </p:sp>
        <p:cxnSp>
          <p:nvCxnSpPr>
            <p:cNvPr id="63" name="Straight Connector 46"/>
            <p:cNvCxnSpPr/>
            <p:nvPr/>
          </p:nvCxnSpPr>
          <p:spPr>
            <a:xfrm flipV="1">
              <a:off x="3601941" y="4588531"/>
              <a:ext cx="0" cy="30754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83623" y="4173800"/>
                  <a:ext cx="909296" cy="590354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reduce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°</m:t>
                          </m:r>
                        </m:sup>
                      </m:sSup>
                    </m:oMath>
                  </a14:m>
                  <a:r>
                    <a:rPr lang="en-US" altLang="zh-CN"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error </a:t>
                  </a:r>
                </a:p>
              </p:txBody>
            </p:sp>
          </mc:Choice>
          <mc:Fallback xmlns="">
            <p:sp>
              <p:nvSpPr>
                <p:cNvPr id="66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3622" y="4173800"/>
                  <a:ext cx="909296" cy="5903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711" b="-1237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Rounded Rectangular Callout 90"/>
            <p:cNvSpPr/>
            <p:nvPr/>
          </p:nvSpPr>
          <p:spPr>
            <a:xfrm>
              <a:off x="1170398" y="4289693"/>
              <a:ext cx="822960" cy="365760"/>
            </a:xfrm>
            <a:prstGeom prst="wedgeRoundRectCallout">
              <a:avLst>
                <a:gd name="adj1" fmla="val 59492"/>
                <a:gd name="adj2" fmla="val -22103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200" dirty="0"/>
                <a:t>True direction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9318" y="3259177"/>
            <a:ext cx="4059212" cy="3188125"/>
            <a:chOff x="4743183" y="3282324"/>
            <a:chExt cx="4059212" cy="3188124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4760032" y="3706264"/>
              <a:ext cx="914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777000" y="3706264"/>
              <a:ext cx="0" cy="27432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743183" y="3282324"/>
              <a:ext cx="4059212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Background Reflection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177" y="3785269"/>
              <a:ext cx="2651760" cy="1853182"/>
            </a:xfrm>
            <a:prstGeom prst="rect">
              <a:avLst/>
            </a:prstGeom>
          </p:spPr>
        </p:pic>
        <p:sp>
          <p:nvSpPr>
            <p:cNvPr id="68" name="Oval 67"/>
            <p:cNvSpPr/>
            <p:nvPr/>
          </p:nvSpPr>
          <p:spPr>
            <a:xfrm>
              <a:off x="6727506" y="4627231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198826" y="4616407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>
              <a:off x="6323210" y="4027440"/>
              <a:ext cx="0" cy="82063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6649216" y="3849337"/>
              <a:ext cx="0" cy="73152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503611" y="4213314"/>
              <a:ext cx="0" cy="221859"/>
            </a:xfrm>
            <a:prstGeom prst="straightConnector1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422604" y="4238090"/>
              <a:ext cx="169261" cy="16926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46"/>
            <p:cNvCxnSpPr>
              <a:stCxn id="75" idx="6"/>
            </p:cNvCxnSpPr>
            <p:nvPr/>
          </p:nvCxnSpPr>
          <p:spPr>
            <a:xfrm>
              <a:off x="6591865" y="4322720"/>
              <a:ext cx="1854045" cy="1545343"/>
            </a:xfrm>
            <a:prstGeom prst="bentConnector3">
              <a:avLst>
                <a:gd name="adj1" fmla="val 46569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46"/>
            <p:cNvCxnSpPr/>
            <p:nvPr/>
          </p:nvCxnSpPr>
          <p:spPr>
            <a:xfrm>
              <a:off x="7455391" y="5219522"/>
              <a:ext cx="138462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7579497" y="4884930"/>
              <a:ext cx="1000561" cy="73866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Enhance 10dB contrast</a:t>
              </a:r>
              <a:endPara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4743183" y="5762562"/>
              <a:ext cx="4059212" cy="7078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i="1" dirty="0">
                  <a:latin typeface="Arial" pitchFamily="34" charset="0"/>
                  <a:cs typeface="Arial" pitchFamily="34" charset="0"/>
                </a:rPr>
                <a:t>RSS subtraction 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improves </a:t>
              </a:r>
              <a:r>
                <a:rPr lang="en-US" altLang="zh-CN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contrast</a:t>
              </a:r>
              <a:r>
                <a:rPr lang="en-US" altLang="zh-CN" sz="2000" b="1" dirty="0">
                  <a:latin typeface="Arial" pitchFamily="34" charset="0"/>
                  <a:cs typeface="Arial" pitchFamily="34" charset="0"/>
                </a:rPr>
                <a:t> of APA</a:t>
              </a:r>
            </a:p>
          </p:txBody>
        </p:sp>
        <p:sp>
          <p:nvSpPr>
            <p:cNvPr id="90" name="Rounded Rectangular Callout 89"/>
            <p:cNvSpPr/>
            <p:nvPr/>
          </p:nvSpPr>
          <p:spPr>
            <a:xfrm>
              <a:off x="5912890" y="4991840"/>
              <a:ext cx="452526" cy="239492"/>
            </a:xfrm>
            <a:prstGeom prst="wedgeRoundRectCallout">
              <a:avLst>
                <a:gd name="adj1" fmla="val 31367"/>
                <a:gd name="adj2" fmla="val -121089"/>
                <a:gd name="adj3" fmla="val 16667"/>
              </a:avLst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BG</a:t>
              </a:r>
              <a:endParaRPr lang="en-US" dirty="0"/>
            </a:p>
          </p:txBody>
        </p:sp>
        <p:sp>
          <p:nvSpPr>
            <p:cNvPr id="92" name="Rounded Rectangular Callout 91"/>
            <p:cNvSpPr/>
            <p:nvPr/>
          </p:nvSpPr>
          <p:spPr>
            <a:xfrm>
              <a:off x="6557607" y="4991840"/>
              <a:ext cx="486783" cy="239492"/>
            </a:xfrm>
            <a:prstGeom prst="wedgeRoundRectCallout">
              <a:avLst>
                <a:gd name="adj1" fmla="val 12039"/>
                <a:gd name="adj2" fmla="val -124409"/>
                <a:gd name="adj3" fmla="val 16667"/>
              </a:avLst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Pen</a:t>
              </a:r>
              <a:endParaRPr lang="en-US" dirty="0"/>
            </a:p>
          </p:txBody>
        </p:sp>
      </p:grp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768494"/>
            <a:ext cx="8934450" cy="5133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4582" y="5621482"/>
            <a:ext cx="1672936" cy="72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Touch Event Detection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722766" y="1618832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Text Box 9"/>
          <p:cNvSpPr txBox="1">
            <a:spLocks noChangeArrowheads="1"/>
          </p:cNvSpPr>
          <p:nvPr/>
        </p:nvSpPr>
        <p:spPr bwMode="auto">
          <a:xfrm>
            <a:off x="2908507" y="1420963"/>
            <a:ext cx="5523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e.g., start/pause of tracking</a:t>
            </a:r>
          </a:p>
        </p:txBody>
      </p:sp>
      <p:grpSp>
        <p:nvGrpSpPr>
          <p:cNvPr id="120" name="Group 19"/>
          <p:cNvGrpSpPr/>
          <p:nvPr/>
        </p:nvGrpSpPr>
        <p:grpSpPr>
          <a:xfrm>
            <a:off x="2346031" y="1011262"/>
            <a:ext cx="7472804" cy="461665"/>
            <a:chOff x="676469" y="5410199"/>
            <a:chExt cx="7472804" cy="461665"/>
          </a:xfrm>
        </p:grpSpPr>
        <p:sp>
          <p:nvSpPr>
            <p:cNvPr id="121" name="Oval 12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2348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Detect touch gestures as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control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command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9961" y="1919192"/>
            <a:ext cx="8458098" cy="4544628"/>
            <a:chOff x="213355" y="1930767"/>
            <a:chExt cx="8458098" cy="4544628"/>
          </a:xfrm>
        </p:grpSpPr>
        <p:sp>
          <p:nvSpPr>
            <p:cNvPr id="123" name="Rectangle 122"/>
            <p:cNvSpPr/>
            <p:nvPr/>
          </p:nvSpPr>
          <p:spPr>
            <a:xfrm>
              <a:off x="213355" y="1930767"/>
              <a:ext cx="8458098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Gesture and Feature Space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8651618" y="2387127"/>
              <a:ext cx="0" cy="408826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46918" y="6475395"/>
              <a:ext cx="829620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227130" y="2365623"/>
              <a:ext cx="363" cy="4109772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1150913" y="2503177"/>
              <a:ext cx="2554393" cy="2384643"/>
              <a:chOff x="868068" y="3610294"/>
              <a:chExt cx="2603962" cy="2430919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520322" y="3610294"/>
                <a:ext cx="1305002" cy="1305002"/>
              </a:xfrm>
              <a:prstGeom prst="ellipse">
                <a:avLst/>
              </a:pr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Touch</a:t>
                </a: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67028" y="4736211"/>
                <a:ext cx="1305002" cy="1305002"/>
              </a:xfrm>
              <a:prstGeom prst="ellipse">
                <a:avLst/>
              </a:pr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Lift</a:t>
                </a: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68068" y="4736211"/>
                <a:ext cx="1305002" cy="1305002"/>
              </a:xfrm>
              <a:prstGeom prst="ellipse">
                <a:avLst/>
              </a:pr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Click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93526" y="2605651"/>
            <a:ext cx="7430843" cy="3613011"/>
            <a:chOff x="776920" y="2617223"/>
            <a:chExt cx="7430843" cy="361301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136" y="4101684"/>
              <a:ext cx="3774627" cy="2128549"/>
            </a:xfrm>
            <a:prstGeom prst="rect">
              <a:avLst/>
            </a:prstGeom>
          </p:spPr>
        </p:pic>
        <p:grpSp>
          <p:nvGrpSpPr>
            <p:cNvPr id="195" name="Group 194"/>
            <p:cNvGrpSpPr/>
            <p:nvPr/>
          </p:nvGrpSpPr>
          <p:grpSpPr>
            <a:xfrm>
              <a:off x="4410517" y="2617223"/>
              <a:ext cx="3339557" cy="1208603"/>
              <a:chOff x="806935" y="5231465"/>
              <a:chExt cx="3339557" cy="1208603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09623" y="5231465"/>
                <a:ext cx="3335526" cy="357995"/>
                <a:chOff x="6205549" y="3324566"/>
                <a:chExt cx="3335526" cy="357995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6221803" y="3336901"/>
                  <a:ext cx="3319272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Phase shift</a:t>
                  </a: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6205549" y="3324566"/>
                  <a:ext cx="521406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❶</a:t>
                  </a: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808278" y="5655954"/>
                <a:ext cx="3338214" cy="357995"/>
                <a:chOff x="6205547" y="3324566"/>
                <a:chExt cx="3338214" cy="357995"/>
              </a:xfrm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6221802" y="3336901"/>
                  <a:ext cx="3321959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Variance of phase shift</a:t>
                  </a:r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>
                <a:xfrm>
                  <a:off x="6205547" y="3324566"/>
                  <a:ext cx="521407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❷</a:t>
                  </a: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806935" y="6082073"/>
                <a:ext cx="3338214" cy="357995"/>
                <a:chOff x="6205547" y="3324566"/>
                <a:chExt cx="3338214" cy="357995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6221802" y="3336901"/>
                  <a:ext cx="3321959" cy="337201"/>
                </a:xfrm>
                <a:prstGeom prst="roundRect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600" dirty="0">
                      <a:latin typeface="Arial" pitchFamily="34" charset="0"/>
                      <a:cs typeface="Arial" pitchFamily="34" charset="0"/>
                    </a:rPr>
                    <a:t>	RSS</a:t>
                  </a: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6205547" y="3324566"/>
                  <a:ext cx="521407" cy="357995"/>
                </a:xfrm>
                <a:prstGeom prst="roundRect">
                  <a:avLst/>
                </a:prstGeom>
                <a:solidFill>
                  <a:schemeClr val="accent2"/>
                </a:solidFill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❸</a:t>
                  </a:r>
                </a:p>
              </p:txBody>
            </p:sp>
          </p:grpSp>
        </p:grpSp>
        <p:cxnSp>
          <p:nvCxnSpPr>
            <p:cNvPr id="159" name="Straight Connector 46"/>
            <p:cNvCxnSpPr>
              <a:stCxn id="146" idx="3"/>
            </p:cNvCxnSpPr>
            <p:nvPr/>
          </p:nvCxnSpPr>
          <p:spPr>
            <a:xfrm flipH="1">
              <a:off x="7362908" y="2798159"/>
              <a:ext cx="385823" cy="1897972"/>
            </a:xfrm>
            <a:prstGeom prst="bentConnector4">
              <a:avLst>
                <a:gd name="adj1" fmla="val -162293"/>
                <a:gd name="adj2" fmla="val 99268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46"/>
            <p:cNvCxnSpPr>
              <a:stCxn id="155" idx="3"/>
            </p:cNvCxnSpPr>
            <p:nvPr/>
          </p:nvCxnSpPr>
          <p:spPr>
            <a:xfrm flipH="1">
              <a:off x="6424654" y="3648767"/>
              <a:ext cx="1324077" cy="1866348"/>
            </a:xfrm>
            <a:prstGeom prst="bentConnector4">
              <a:avLst>
                <a:gd name="adj1" fmla="val -13061"/>
                <a:gd name="adj2" fmla="val 100103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6"/>
            <p:cNvCxnSpPr>
              <a:stCxn id="151" idx="3"/>
            </p:cNvCxnSpPr>
            <p:nvPr/>
          </p:nvCxnSpPr>
          <p:spPr>
            <a:xfrm flipH="1">
              <a:off x="6758609" y="3222648"/>
              <a:ext cx="991465" cy="2125490"/>
            </a:xfrm>
            <a:prstGeom prst="bentConnector4">
              <a:avLst>
                <a:gd name="adj1" fmla="val -40700"/>
                <a:gd name="adj2" fmla="val 98857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 215"/>
            <p:cNvGrpSpPr/>
            <p:nvPr/>
          </p:nvGrpSpPr>
          <p:grpSpPr>
            <a:xfrm>
              <a:off x="776920" y="5029685"/>
              <a:ext cx="3332351" cy="1169378"/>
              <a:chOff x="641753" y="5167947"/>
              <a:chExt cx="3332351" cy="1169378"/>
            </a:xfrm>
          </p:grpSpPr>
          <p:sp>
            <p:nvSpPr>
              <p:cNvPr id="211" name="Text Box 9"/>
              <p:cNvSpPr txBox="1">
                <a:spLocks noChangeArrowheads="1"/>
              </p:cNvSpPr>
              <p:nvPr/>
            </p:nvSpPr>
            <p:spPr bwMode="auto">
              <a:xfrm>
                <a:off x="1526650" y="5167947"/>
                <a:ext cx="2447454" cy="58477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Event detection</a:t>
                </a:r>
                <a:r>
                  <a:rPr lang="en-US" altLang="zh-CN" sz="1600" b="1" i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zh-CN" sz="1600" b="1" dirty="0">
                    <a:latin typeface="Arial" pitchFamily="34" charset="0"/>
                    <a:cs typeface="Arial" pitchFamily="34" charset="0"/>
                  </a:rPr>
                  <a:t>Variance of phase shift</a:t>
                </a:r>
              </a:p>
            </p:txBody>
          </p:sp>
          <p:sp>
            <p:nvSpPr>
              <p:cNvPr id="212" name="Text Box 9"/>
              <p:cNvSpPr txBox="1">
                <a:spLocks noChangeArrowheads="1"/>
              </p:cNvSpPr>
              <p:nvPr/>
            </p:nvSpPr>
            <p:spPr bwMode="auto">
              <a:xfrm>
                <a:off x="1526650" y="5752548"/>
                <a:ext cx="2447454" cy="58477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6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Event Classification</a:t>
                </a:r>
                <a:r>
                  <a:rPr lang="en-US" altLang="zh-CN" sz="1600" b="1" i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zh-CN" sz="1600" b="1" dirty="0">
                    <a:latin typeface="Arial" pitchFamily="34" charset="0"/>
                    <a:cs typeface="Arial" pitchFamily="34" charset="0"/>
                  </a:rPr>
                  <a:t>RSS</a:t>
                </a:r>
              </a:p>
            </p:txBody>
          </p:sp>
          <p:sp>
            <p:nvSpPr>
              <p:cNvPr id="213" name="Text Box 9"/>
              <p:cNvSpPr txBox="1">
                <a:spLocks noChangeArrowheads="1"/>
              </p:cNvSpPr>
              <p:nvPr/>
            </p:nvSpPr>
            <p:spPr bwMode="auto">
              <a:xfrm>
                <a:off x="641753" y="5167947"/>
                <a:ext cx="884897" cy="1169378"/>
              </a:xfrm>
              <a:prstGeom prst="rect">
                <a:avLst/>
              </a:prstGeom>
              <a:solidFill>
                <a:schemeClr val="accent5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 anchorCtr="0">
                <a:no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Decision</a:t>
                </a:r>
                <a:br>
                  <a:rPr lang="en-US" altLang="zh-CN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tree</a:t>
                </a:r>
                <a:b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rule</a:t>
                </a:r>
                <a:endParaRPr lang="en-US" altLang="zh-CN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88235" y="4101007"/>
                  <a:ext cx="41678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Touch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8235" y="4101007"/>
                  <a:ext cx="416781" cy="1692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246" r="-7246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73822" y="4100805"/>
                  <a:ext cx="24365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Lift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22" y="4100805"/>
                  <a:ext cx="243656" cy="1692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000" r="-10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083952" y="4100603"/>
                  <a:ext cx="33182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latin typeface="Cambria Math" charset="0"/>
                          </a:rPr>
                          <m:t>Click</m:t>
                        </m:r>
                      </m:oMath>
                    </m:oMathPara>
                  </a14:m>
                  <a:endParaRPr lang="en-US" sz="11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952" y="4100603"/>
                  <a:ext cx="331822" cy="1692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259" r="-9259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Implementation and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741" y="1557945"/>
            <a:ext cx="3192636" cy="257772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10152" y="2262002"/>
            <a:ext cx="3134793" cy="1890876"/>
            <a:chOff x="186149" y="2261998"/>
            <a:chExt cx="3134793" cy="1890874"/>
          </a:xfrm>
        </p:grpSpPr>
        <p:sp>
          <p:nvSpPr>
            <p:cNvPr id="9" name="TextBox 8"/>
            <p:cNvSpPr txBox="1"/>
            <p:nvPr/>
          </p:nvSpPr>
          <p:spPr>
            <a:xfrm>
              <a:off x="186149" y="2261998"/>
              <a:ext cx="1361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Horn Antenna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61890" y="2434169"/>
              <a:ext cx="226689" cy="2490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0496" y="3629652"/>
              <a:ext cx="1029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Motorized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Rotator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426558" y="3841957"/>
              <a:ext cx="1894384" cy="8600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01465" y="1043779"/>
            <a:ext cx="4223258" cy="1049249"/>
            <a:chOff x="177459" y="1043773"/>
            <a:chExt cx="4223259" cy="104925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55357" y="1821960"/>
              <a:ext cx="419993" cy="4515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7459" y="1569803"/>
              <a:ext cx="1415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60 GHz RF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Front-end (Rx)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1808" y="1043773"/>
              <a:ext cx="1168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High Speed</a:t>
              </a:r>
            </a:p>
            <a:p>
              <a:pPr algn="ctr"/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ADC/DAC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92465" y="1547024"/>
              <a:ext cx="1" cy="27493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70958" y="1181715"/>
              <a:ext cx="1289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WARP Board</a:t>
              </a:r>
              <a:endParaRPr 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435937" y="1505326"/>
              <a:ext cx="764509" cy="20883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6903223" y="1807094"/>
            <a:ext cx="3047333" cy="1737934"/>
            <a:chOff x="5379226" y="1548418"/>
            <a:chExt cx="2814192" cy="1737935"/>
          </a:xfrm>
        </p:grpSpPr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5528971" y="2633037"/>
              <a:ext cx="321297" cy="316066"/>
              <a:chOff x="3418190" y="3548585"/>
              <a:chExt cx="464597" cy="457033"/>
            </a:xfrm>
          </p:grpSpPr>
          <p:sp>
            <p:nvSpPr>
              <p:cNvPr id="89" name="Isosceles Triangle 67"/>
              <p:cNvSpPr/>
              <p:nvPr/>
            </p:nvSpPr>
            <p:spPr>
              <a:xfrm flipH="1" flipV="1">
                <a:off x="3523694" y="3548585"/>
                <a:ext cx="213840" cy="23290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5400000">
                <a:off x="3476310" y="3599140"/>
                <a:ext cx="348358" cy="4645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3628610" y="3633492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ounded Rectangle 91"/>
            <p:cNvSpPr/>
            <p:nvPr/>
          </p:nvSpPr>
          <p:spPr>
            <a:xfrm>
              <a:off x="5452314" y="2110714"/>
              <a:ext cx="100584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PHY Extraction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677562" y="1616983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Tracking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677562" y="2126409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Locating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677562" y="2639355"/>
              <a:ext cx="822960" cy="365760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Touch</a:t>
              </a:r>
              <a:b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detection</a:t>
              </a:r>
            </a:p>
          </p:txBody>
        </p:sp>
        <p:pic>
          <p:nvPicPr>
            <p:cNvPr id="96" name="Picture 2" descr="http://cdn.appstorm.net/iphone.appstorm.net/files/2010/11/touchpa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796" y="263303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http://vaultgrading.com/getitgraded/wp-content/uploads/2014/07/pen_signin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354" r="4033" b="7230"/>
            <a:stretch/>
          </p:blipFill>
          <p:spPr bwMode="auto">
            <a:xfrm>
              <a:off x="7760796" y="1616983"/>
              <a:ext cx="365760" cy="36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Group 97"/>
            <p:cNvGrpSpPr/>
            <p:nvPr/>
          </p:nvGrpSpPr>
          <p:grpSpPr>
            <a:xfrm rot="16200000">
              <a:off x="6052001" y="2208880"/>
              <a:ext cx="1028966" cy="217654"/>
              <a:chOff x="2719893" y="2265407"/>
              <a:chExt cx="1652292" cy="21765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6200000">
                <a:off x="3491403" y="2355710"/>
                <a:ext cx="182880" cy="227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 flipV="1">
                <a:off x="2719893" y="2338376"/>
                <a:ext cx="1652292" cy="144685"/>
                <a:chOff x="5925555" y="4550109"/>
                <a:chExt cx="969264" cy="138679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5868620" y="4614705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6363958" y="4618235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6826610" y="4621918"/>
                  <a:ext cx="131466" cy="227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0800000" flipH="1">
                  <a:off x="5925555" y="4674900"/>
                  <a:ext cx="969264" cy="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TextBox 104"/>
            <p:cNvSpPr txBox="1"/>
            <p:nvPr/>
          </p:nvSpPr>
          <p:spPr>
            <a:xfrm>
              <a:off x="7667593" y="2990304"/>
              <a:ext cx="525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Apps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500871" y="1793698"/>
              <a:ext cx="254344" cy="1035219"/>
              <a:chOff x="5709175" y="3801580"/>
              <a:chExt cx="254344" cy="1028966"/>
            </a:xfrm>
          </p:grpSpPr>
          <p:grpSp>
            <p:nvGrpSpPr>
              <p:cNvPr id="107" name="Group 106"/>
              <p:cNvGrpSpPr/>
              <p:nvPr/>
            </p:nvGrpSpPr>
            <p:grpSpPr>
              <a:xfrm rot="16200000">
                <a:off x="5323008" y="4190034"/>
                <a:ext cx="1028966" cy="252057"/>
                <a:chOff x="2719894" y="2301600"/>
                <a:chExt cx="1652291" cy="252057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3514265" y="2369043"/>
                  <a:ext cx="137160" cy="2274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/>
                <p:cNvGrpSpPr/>
                <p:nvPr/>
              </p:nvGrpSpPr>
              <p:grpSpPr>
                <a:xfrm flipV="1">
                  <a:off x="2719894" y="2352841"/>
                  <a:ext cx="1652291" cy="200816"/>
                  <a:chOff x="5925553" y="4482423"/>
                  <a:chExt cx="969263" cy="192479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346502" y="4568930"/>
                    <a:ext cx="175287" cy="2273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10800000" flipH="1">
                    <a:off x="5925553" y="4674901"/>
                    <a:ext cx="969263" cy="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5713162" y="3805423"/>
                <a:ext cx="64008" cy="14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5709175" y="4824023"/>
                <a:ext cx="64008" cy="14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6197543" y="2990304"/>
              <a:ext cx="666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mTrack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02129" y="2492169"/>
              <a:ext cx="252289" cy="336746"/>
              <a:chOff x="4993835" y="3276972"/>
              <a:chExt cx="1649468" cy="27432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V="1">
                <a:off x="6505320" y="3413308"/>
                <a:ext cx="274320" cy="164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 flipH="1" flipV="1">
                <a:off x="4993835" y="3538592"/>
                <a:ext cx="1649468" cy="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ounded Rectangle 117"/>
            <p:cNvSpPr/>
            <p:nvPr/>
          </p:nvSpPr>
          <p:spPr>
            <a:xfrm>
              <a:off x="5379226" y="1548418"/>
              <a:ext cx="2273007" cy="1737935"/>
            </a:xfrm>
            <a:prstGeom prst="roundRect">
              <a:avLst>
                <a:gd name="adj" fmla="val 4289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652233" y="1548418"/>
              <a:ext cx="535430" cy="1737935"/>
            </a:xfrm>
            <a:prstGeom prst="roundRect">
              <a:avLst>
                <a:gd name="adj" fmla="val 1941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http://www.psdgraphics.com/file/white-board-templat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796" y="2152135"/>
              <a:ext cx="365760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559" y="4504534"/>
            <a:ext cx="2798573" cy="1916831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>
          <a:xfrm>
            <a:off x="6544733" y="1118935"/>
            <a:ext cx="0" cy="3263532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737360" y="4103314"/>
            <a:ext cx="4807377" cy="346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60GHz</a:t>
            </a:r>
            <a:r>
              <a:rPr lang="zh-CN" altLang="en-US" sz="2100" dirty="0"/>
              <a:t> </a:t>
            </a:r>
            <a:r>
              <a:rPr lang="en-US" altLang="zh-CN" sz="2100" dirty="0"/>
              <a:t>SDR</a:t>
            </a:r>
            <a:r>
              <a:rPr lang="zh-CN" altLang="en-US" sz="2100" dirty="0"/>
              <a:t> </a:t>
            </a:r>
            <a:r>
              <a:rPr lang="en-US" altLang="zh-CN" sz="2100" dirty="0" err="1"/>
              <a:t>testbed</a:t>
            </a:r>
            <a:endParaRPr lang="en-US" sz="2100" dirty="0"/>
          </a:p>
        </p:txBody>
      </p:sp>
      <p:sp>
        <p:nvSpPr>
          <p:cNvPr id="141" name="Rectangle 140"/>
          <p:cNvSpPr/>
          <p:nvPr/>
        </p:nvSpPr>
        <p:spPr>
          <a:xfrm>
            <a:off x="6544740" y="4103965"/>
            <a:ext cx="3879420" cy="346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Algorithm</a:t>
            </a:r>
            <a:r>
              <a:rPr lang="zh-CN" altLang="en-US" sz="2100" dirty="0"/>
              <a:t> </a:t>
            </a:r>
            <a:r>
              <a:rPr lang="en-US" altLang="zh-CN" sz="2100" dirty="0"/>
              <a:t>implementation </a:t>
            </a:r>
            <a:endParaRPr lang="en-US" sz="2100" dirty="0"/>
          </a:p>
        </p:txBody>
      </p:sp>
      <p:sp>
        <p:nvSpPr>
          <p:cNvPr id="142" name="Rectangle 141"/>
          <p:cNvSpPr/>
          <p:nvPr/>
        </p:nvSpPr>
        <p:spPr>
          <a:xfrm>
            <a:off x="1737357" y="4449755"/>
            <a:ext cx="1549523" cy="20235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Testing objects</a:t>
            </a:r>
            <a:endParaRPr lang="en-US" sz="21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63485" y="4659251"/>
            <a:ext cx="4643502" cy="1322459"/>
            <a:chOff x="3439479" y="4659245"/>
            <a:chExt cx="4345981" cy="1322459"/>
          </a:xfrm>
        </p:grpSpPr>
        <p:sp>
          <p:nvSpPr>
            <p:cNvPr id="144" name="Rounded Rectangle 143"/>
            <p:cNvSpPr/>
            <p:nvPr/>
          </p:nvSpPr>
          <p:spPr>
            <a:xfrm>
              <a:off x="5820491" y="465924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Metal-surfaced pen</a:t>
              </a: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5820491" y="516660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Marker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5829391" y="5673966"/>
              <a:ext cx="1956069" cy="307738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Pencil</a:t>
              </a:r>
            </a:p>
          </p:txBody>
        </p:sp>
        <p:cxnSp>
          <p:nvCxnSpPr>
            <p:cNvPr id="147" name="Straight Connector 46"/>
            <p:cNvCxnSpPr>
              <a:stCxn id="144" idx="1"/>
            </p:cNvCxnSpPr>
            <p:nvPr/>
          </p:nvCxnSpPr>
          <p:spPr>
            <a:xfrm rot="10800000">
              <a:off x="3439479" y="4659245"/>
              <a:ext cx="2381012" cy="153870"/>
            </a:xfrm>
            <a:prstGeom prst="bentConnector3">
              <a:avLst>
                <a:gd name="adj1" fmla="val 57467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6"/>
            <p:cNvCxnSpPr>
              <a:stCxn id="145" idx="1"/>
            </p:cNvCxnSpPr>
            <p:nvPr/>
          </p:nvCxnSpPr>
          <p:spPr>
            <a:xfrm rot="10800000">
              <a:off x="4184547" y="5166605"/>
              <a:ext cx="1635945" cy="153870"/>
            </a:xfrm>
            <a:prstGeom prst="bentConnector3">
              <a:avLst>
                <a:gd name="adj1" fmla="val 66561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46"/>
            <p:cNvCxnSpPr>
              <a:stCxn id="146" idx="1"/>
            </p:cNvCxnSpPr>
            <p:nvPr/>
          </p:nvCxnSpPr>
          <p:spPr>
            <a:xfrm rot="10800000">
              <a:off x="5032155" y="5673965"/>
              <a:ext cx="797236" cy="1538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Passive Tracking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3" y="1748757"/>
            <a:ext cx="3200400" cy="191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995" y="3407123"/>
            <a:ext cx="1917540" cy="3200400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50700" y="2199795"/>
            <a:ext cx="3055025" cy="2352918"/>
            <a:chOff x="2928786" y="1473457"/>
            <a:chExt cx="3280860" cy="2526853"/>
          </a:xfrm>
        </p:grpSpPr>
        <p:sp>
          <p:nvSpPr>
            <p:cNvPr id="56" name="Rectangle 55"/>
            <p:cNvSpPr/>
            <p:nvPr/>
          </p:nvSpPr>
          <p:spPr>
            <a:xfrm>
              <a:off x="4166237" y="1956428"/>
              <a:ext cx="1318232" cy="1316736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45408" y="1688998"/>
              <a:ext cx="99275" cy="267430"/>
              <a:chOff x="5907867" y="2282111"/>
              <a:chExt cx="137160" cy="3816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976447" y="2395006"/>
                <a:ext cx="2005" cy="2687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8"/>
              <p:cNvSpPr/>
              <p:nvPr/>
            </p:nvSpPr>
            <p:spPr>
              <a:xfrm flipV="1">
                <a:off x="5907867" y="2282111"/>
                <a:ext cx="137160" cy="13716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6" name="Group 1"/>
            <p:cNvGrpSpPr/>
            <p:nvPr/>
          </p:nvGrpSpPr>
          <p:grpSpPr>
            <a:xfrm>
              <a:off x="5660899" y="2335499"/>
              <a:ext cx="265820" cy="149862"/>
              <a:chOff x="5926156" y="3078000"/>
              <a:chExt cx="367259" cy="213840"/>
            </a:xfrm>
          </p:grpSpPr>
          <p:grpSp>
            <p:nvGrpSpPr>
              <p:cNvPr id="27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29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0" name="Rectangle 13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28" name="Straight Connector 11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箭头连接符 49"/>
            <p:cNvCxnSpPr>
              <a:stCxn id="54" idx="7"/>
              <a:endCxn id="36" idx="3"/>
            </p:cNvCxnSpPr>
            <p:nvPr/>
          </p:nvCxnSpPr>
          <p:spPr>
            <a:xfrm flipH="1" flipV="1">
              <a:off x="4770547" y="1791591"/>
              <a:ext cx="126992" cy="675212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49"/>
            <p:cNvCxnSpPr>
              <a:endCxn id="54" idx="7"/>
            </p:cNvCxnSpPr>
            <p:nvPr/>
          </p:nvCxnSpPr>
          <p:spPr>
            <a:xfrm flipH="1">
              <a:off x="4897539" y="1803340"/>
              <a:ext cx="746553" cy="663463"/>
            </a:xfrm>
            <a:prstGeom prst="straightConnector1">
              <a:avLst/>
            </a:prstGeom>
            <a:ln w="25400"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"/>
            <p:cNvGrpSpPr/>
            <p:nvPr/>
          </p:nvGrpSpPr>
          <p:grpSpPr>
            <a:xfrm rot="16200000">
              <a:off x="4641857" y="1585513"/>
              <a:ext cx="257380" cy="154776"/>
              <a:chOff x="5926156" y="3078000"/>
              <a:chExt cx="367259" cy="213840"/>
            </a:xfrm>
          </p:grpSpPr>
          <p:grpSp>
            <p:nvGrpSpPr>
              <p:cNvPr id="34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36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7" name="Rectangle 13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35" name="Straight Connector 11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箭头连接符 49"/>
            <p:cNvCxnSpPr>
              <a:stCxn id="54" idx="7"/>
            </p:cNvCxnSpPr>
            <p:nvPr/>
          </p:nvCxnSpPr>
          <p:spPr>
            <a:xfrm flipV="1">
              <a:off x="4897539" y="2408365"/>
              <a:ext cx="746551" cy="58439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94"/>
            <p:cNvSpPr txBox="1"/>
            <p:nvPr/>
          </p:nvSpPr>
          <p:spPr>
            <a:xfrm>
              <a:off x="4800519" y="1473457"/>
              <a:ext cx="537453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Rx 1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文本框 93"/>
            <p:cNvSpPr txBox="1"/>
            <p:nvPr/>
          </p:nvSpPr>
          <p:spPr>
            <a:xfrm>
              <a:off x="5734124" y="1630960"/>
              <a:ext cx="382518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Tx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53" name="Straight Arrow Connector 52"/>
            <p:cNvCxnSpPr>
              <a:stCxn id="55" idx="6"/>
              <a:endCxn id="54" idx="2"/>
            </p:cNvCxnSpPr>
            <p:nvPr/>
          </p:nvCxnSpPr>
          <p:spPr>
            <a:xfrm>
              <a:off x="4460956" y="2512117"/>
              <a:ext cx="33585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796813" y="2448034"/>
              <a:ext cx="118008" cy="128165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342948" y="2448034"/>
              <a:ext cx="118008" cy="128165"/>
            </a:xfrm>
            <a:prstGeom prst="ellipse">
              <a:avLst/>
            </a:prstGeom>
            <a:noFill/>
            <a:ln w="254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文本框 94"/>
            <p:cNvSpPr txBox="1"/>
            <p:nvPr/>
          </p:nvSpPr>
          <p:spPr>
            <a:xfrm>
              <a:off x="5549061" y="2055179"/>
              <a:ext cx="537453" cy="29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Rx 2</a:t>
              </a:r>
              <a:endParaRPr lang="zh-CN" alt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307083" y="1972612"/>
              <a:ext cx="168189" cy="1287074"/>
              <a:chOff x="2419436" y="5816707"/>
              <a:chExt cx="239991" cy="1836544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419436" y="5816707"/>
                <a:ext cx="0" cy="183654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654523" y="5816707"/>
                <a:ext cx="0" cy="183654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421683" y="5816707"/>
                <a:ext cx="237744" cy="1836544"/>
              </a:xfrm>
              <a:prstGeom prst="rect">
                <a:avLst/>
              </a:prstGeom>
              <a:pattFill prst="horzBrick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175534" y="3561871"/>
              <a:ext cx="1287077" cy="182890"/>
              <a:chOff x="4102240" y="3577303"/>
              <a:chExt cx="1287077" cy="18289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5400000">
                <a:off x="4745780" y="3116656"/>
                <a:ext cx="0" cy="128707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4745780" y="2933766"/>
                <a:ext cx="0" cy="1287073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 rot="5400000">
                <a:off x="4662470" y="3025350"/>
                <a:ext cx="166614" cy="1287074"/>
              </a:xfrm>
              <a:prstGeom prst="rect">
                <a:avLst/>
              </a:prstGeom>
              <a:pattFill prst="pct8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3029199" y="1649535"/>
              <a:ext cx="875784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Drywall</a:t>
              </a:r>
            </a:p>
          </p:txBody>
        </p:sp>
        <p:sp>
          <p:nvSpPr>
            <p:cNvPr id="89" name="Text Box 9"/>
            <p:cNvSpPr txBox="1">
              <a:spLocks noChangeArrowheads="1"/>
            </p:cNvSpPr>
            <p:nvPr/>
          </p:nvSpPr>
          <p:spPr bwMode="auto">
            <a:xfrm>
              <a:off x="4166237" y="3702834"/>
              <a:ext cx="1280186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Cabinet</a:t>
              </a:r>
            </a:p>
          </p:txBody>
        </p:sp>
        <p:sp>
          <p:nvSpPr>
            <p:cNvPr id="91" name="Left Bracket 90"/>
            <p:cNvSpPr/>
            <p:nvPr/>
          </p:nvSpPr>
          <p:spPr>
            <a:xfrm rot="16200000">
              <a:off x="4775915" y="2662108"/>
              <a:ext cx="91440" cy="1316736"/>
            </a:xfrm>
            <a:prstGeom prst="leftBracke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eft Bracket 91"/>
            <p:cNvSpPr/>
            <p:nvPr/>
          </p:nvSpPr>
          <p:spPr>
            <a:xfrm>
              <a:off x="4067910" y="1956428"/>
              <a:ext cx="91440" cy="1316736"/>
            </a:xfrm>
            <a:prstGeom prst="leftBracke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2928786" y="3449426"/>
              <a:ext cx="926355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1m⨉1m</a:t>
              </a:r>
            </a:p>
          </p:txBody>
        </p:sp>
        <p:cxnSp>
          <p:nvCxnSpPr>
            <p:cNvPr id="96" name="Straight Connector 46"/>
            <p:cNvCxnSpPr>
              <a:stCxn id="91" idx="0"/>
              <a:endCxn id="95" idx="3"/>
            </p:cNvCxnSpPr>
            <p:nvPr/>
          </p:nvCxnSpPr>
          <p:spPr>
            <a:xfrm flipH="1">
              <a:off x="3855141" y="3274756"/>
              <a:ext cx="308127" cy="323409"/>
            </a:xfrm>
            <a:prstGeom prst="bentConnector5">
              <a:avLst>
                <a:gd name="adj1" fmla="val -3026"/>
                <a:gd name="adj2" fmla="val 1510"/>
                <a:gd name="adj3" fmla="val 102443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5496796" y="2576199"/>
              <a:ext cx="198250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5283291" y="2574269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10cm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ext Box 9"/>
            <p:cNvSpPr txBox="1">
              <a:spLocks noChangeArrowheads="1"/>
            </p:cNvSpPr>
            <p:nvPr/>
          </p:nvSpPr>
          <p:spPr bwMode="auto">
            <a:xfrm>
              <a:off x="4197312" y="2533037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10cm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Straight Arrow Connector 108"/>
            <p:cNvCxnSpPr>
              <a:stCxn id="79" idx="3"/>
              <a:endCxn id="56" idx="1"/>
            </p:cNvCxnSpPr>
            <p:nvPr/>
          </p:nvCxnSpPr>
          <p:spPr>
            <a:xfrm flipV="1">
              <a:off x="3475272" y="2614796"/>
              <a:ext cx="690965" cy="1353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3317773" y="2584239"/>
              <a:ext cx="926355" cy="33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>
                  <a:latin typeface="Arial" pitchFamily="34" charset="0"/>
                  <a:cs typeface="Arial" pitchFamily="34" charset="0"/>
                </a:rPr>
                <a:t>2m</a:t>
              </a: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Straight Arrow Connector 113"/>
            <p:cNvCxnSpPr>
              <a:stCxn id="82" idx="1"/>
              <a:endCxn id="56" idx="2"/>
            </p:cNvCxnSpPr>
            <p:nvPr/>
          </p:nvCxnSpPr>
          <p:spPr>
            <a:xfrm flipV="1">
              <a:off x="4819071" y="3273164"/>
              <a:ext cx="6282" cy="29698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Box 9"/>
            <p:cNvSpPr txBox="1">
              <a:spLocks noChangeArrowheads="1"/>
            </p:cNvSpPr>
            <p:nvPr/>
          </p:nvSpPr>
          <p:spPr bwMode="auto">
            <a:xfrm>
              <a:off x="4646317" y="3319033"/>
              <a:ext cx="926355" cy="29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>
                  <a:latin typeface="Arial" pitchFamily="34" charset="0"/>
                  <a:cs typeface="Arial" pitchFamily="34" charset="0"/>
                </a:rPr>
                <a:t>1.5m</a:t>
              </a:r>
              <a:endParaRPr lang="en-US" altLang="zh-CN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6782309" y="3690263"/>
            <a:ext cx="267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dirty="0">
                <a:latin typeface="Arial" pitchFamily="34" charset="0"/>
                <a:cs typeface="Arial" pitchFamily="34" charset="0"/>
              </a:rPr>
              <a:t>Example trajectory of tracking</a:t>
            </a:r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6612671" y="6006300"/>
            <a:ext cx="263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dirty="0">
                <a:latin typeface="Arial" pitchFamily="34" charset="0"/>
                <a:cs typeface="Arial" pitchFamily="34" charset="0"/>
              </a:rPr>
              <a:t>Error map over tracking region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810005" y="1403499"/>
            <a:ext cx="7495" cy="3324625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7360" y="1152563"/>
            <a:ext cx="4080134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itchFamily="34" charset="0"/>
                <a:cs typeface="Arial" pitchFamily="34" charset="0"/>
              </a:rPr>
              <a:t>Tracking Setup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17500" y="1156271"/>
            <a:ext cx="460666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latin typeface="Arial" pitchFamily="34" charset="0"/>
                <a:cs typeface="Arial" pitchFamily="34" charset="0"/>
              </a:rPr>
              <a:t>Result</a:t>
            </a: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1737360" y="4762860"/>
            <a:ext cx="4205670" cy="6991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Achieve high-precision </a:t>
            </a:r>
            <a:br>
              <a:rPr lang="en-US" altLang="zh-CN" sz="2000" b="1" dirty="0">
                <a:latin typeface="Arial" pitchFamily="34" charset="0"/>
                <a:cs typeface="Arial" pitchFamily="34" charset="0"/>
              </a:rPr>
            </a:b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 tracking </a:t>
            </a: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10786" y="4581290"/>
            <a:ext cx="402336" cy="305342"/>
            <a:chOff x="7810786" y="4581290"/>
            <a:chExt cx="402336" cy="305342"/>
          </a:xfrm>
        </p:grpSpPr>
        <p:sp>
          <p:nvSpPr>
            <p:cNvPr id="11" name="TextBox 10"/>
            <p:cNvSpPr txBox="1"/>
            <p:nvPr/>
          </p:nvSpPr>
          <p:spPr>
            <a:xfrm>
              <a:off x="7810786" y="4581290"/>
              <a:ext cx="402336" cy="237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36576" tIns="0" rIns="18288" bIns="0" rtlCol="0">
              <a:spAutoFit/>
            </a:bodyPr>
            <a:lstStyle/>
            <a:p>
              <a:r>
                <a:rPr lang="en-US" dirty="0"/>
                <a:t>1cm</a:t>
              </a:r>
            </a:p>
          </p:txBody>
        </p:sp>
        <p:cxnSp>
          <p:nvCxnSpPr>
            <p:cNvPr id="58" name="Straight Connector 46"/>
            <p:cNvCxnSpPr/>
            <p:nvPr/>
          </p:nvCxnSpPr>
          <p:spPr>
            <a:xfrm rot="16200000" flipH="1">
              <a:off x="7988769" y="4881775"/>
              <a:ext cx="7252" cy="246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782309" y="5182626"/>
            <a:ext cx="402336" cy="305342"/>
            <a:chOff x="7810786" y="4581290"/>
            <a:chExt cx="402336" cy="305342"/>
          </a:xfrm>
        </p:grpSpPr>
        <p:sp>
          <p:nvSpPr>
            <p:cNvPr id="65" name="TextBox 64"/>
            <p:cNvSpPr txBox="1"/>
            <p:nvPr/>
          </p:nvSpPr>
          <p:spPr>
            <a:xfrm>
              <a:off x="7810786" y="4581290"/>
              <a:ext cx="402336" cy="237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36576" tIns="0" rIns="18288" bIns="0" rtlCol="0">
              <a:spAutoFit/>
            </a:bodyPr>
            <a:lstStyle/>
            <a:p>
              <a:r>
                <a:rPr lang="en-US" dirty="0"/>
                <a:t>3cm</a:t>
              </a:r>
            </a:p>
          </p:txBody>
        </p:sp>
        <p:cxnSp>
          <p:nvCxnSpPr>
            <p:cNvPr id="66" name="Straight Connector 46"/>
            <p:cNvCxnSpPr/>
            <p:nvPr/>
          </p:nvCxnSpPr>
          <p:spPr>
            <a:xfrm rot="16200000" flipH="1">
              <a:off x="7988769" y="4881775"/>
              <a:ext cx="7252" cy="246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prstDash val="dash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4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Anchor Positioning and Event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6" y="1710573"/>
            <a:ext cx="3108960" cy="185927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702"/>
              </p:ext>
            </p:extLst>
          </p:nvPr>
        </p:nvGraphicFramePr>
        <p:xfrm>
          <a:off x="6074661" y="4426095"/>
          <a:ext cx="3989910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319">
                <a:tc>
                  <a:txBody>
                    <a:bodyPr/>
                    <a:lstStyle/>
                    <a:p>
                      <a:r>
                        <a:rPr lang="en-US" sz="19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Click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/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r>
                        <a:rPr lang="en-US" sz="1900" dirty="0"/>
                        <a:t>Click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98248" y="1178520"/>
            <a:ext cx="8282071" cy="499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APA Performance</a:t>
            </a:r>
            <a:endParaRPr lang="en-US" sz="2400" i="1" dirty="0"/>
          </a:p>
        </p:txBody>
      </p:sp>
      <p:grpSp>
        <p:nvGrpSpPr>
          <p:cNvPr id="7" name="Group 19"/>
          <p:cNvGrpSpPr/>
          <p:nvPr/>
        </p:nvGrpSpPr>
        <p:grpSpPr>
          <a:xfrm>
            <a:off x="2432807" y="1847780"/>
            <a:ext cx="6468005" cy="369333"/>
            <a:chOff x="676469" y="5435599"/>
            <a:chExt cx="6468005" cy="369331"/>
          </a:xfrm>
        </p:grpSpPr>
        <p:sp>
          <p:nvSpPr>
            <p:cNvPr id="8" name="Oval 7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89000" y="5435599"/>
              <a:ext cx="6255474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800" dirty="0">
                  <a:latin typeface="Arial" pitchFamily="34" charset="0"/>
                  <a:cs typeface="Arial" pitchFamily="34" charset="0"/>
                </a:rPr>
                <a:t>Randomly placed 30 positions</a:t>
              </a:r>
              <a:endParaRPr lang="en-US" altLang="zh-C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2435949" y="2309398"/>
            <a:ext cx="3794857" cy="375552"/>
            <a:chOff x="676469" y="5435599"/>
            <a:chExt cx="3794857" cy="375552"/>
          </a:xfrm>
        </p:grpSpPr>
        <p:sp>
          <p:nvSpPr>
            <p:cNvPr id="16" name="Oval 15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89000" y="5435599"/>
                  <a:ext cx="3582326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 sz="1800" dirty="0">
                      <a:latin typeface="Arial" pitchFamily="34" charset="0"/>
                      <a:cs typeface="Arial" pitchFamily="34" charset="0"/>
                    </a:rPr>
                    <a:t>Beam-steering at step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charset="0"/>
                              <a:cs typeface="Arial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altLang="zh-CN" sz="1800" i="1">
                              <a:latin typeface="Cambria Math" charset="0"/>
                              <a:cs typeface="Arial" pitchFamily="34" charset="0"/>
                            </a:rPr>
                            <m:t>°</m:t>
                          </m:r>
                        </m:sup>
                      </m:sSup>
                    </m:oMath>
                  </a14:m>
                  <a:endParaRPr lang="en-US" altLang="zh-CN" sz="1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9000" y="5435599"/>
                  <a:ext cx="3582326" cy="3755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1" t="-6557" b="-2786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9"/>
          <p:cNvGrpSpPr/>
          <p:nvPr/>
        </p:nvGrpSpPr>
        <p:grpSpPr>
          <a:xfrm>
            <a:off x="2432807" y="2794593"/>
            <a:ext cx="4175369" cy="369332"/>
            <a:chOff x="676469" y="5448299"/>
            <a:chExt cx="4175369" cy="369331"/>
          </a:xfrm>
        </p:grpSpPr>
        <p:sp>
          <p:nvSpPr>
            <p:cNvPr id="19" name="Oval 18"/>
            <p:cNvSpPr/>
            <p:nvPr/>
          </p:nvSpPr>
          <p:spPr>
            <a:xfrm>
              <a:off x="676469" y="5577259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889000" y="5448299"/>
              <a:ext cx="3962838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800" dirty="0">
                  <a:latin typeface="Arial" pitchFamily="34" charset="0"/>
                  <a:cs typeface="Arial" pitchFamily="34" charset="0"/>
                </a:rPr>
                <a:t>RSS: 12.3dB, 10.1dB and 4.7dB</a:t>
              </a:r>
              <a:endParaRPr lang="en-US" altLang="zh-C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357341" y="2472223"/>
            <a:ext cx="3873465" cy="89245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Average error of 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 cm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, 2 cm and 6 cm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8248" y="3724312"/>
            <a:ext cx="8282071" cy="2223381"/>
            <a:chOff x="374247" y="3724304"/>
            <a:chExt cx="8282071" cy="2223379"/>
          </a:xfrm>
        </p:grpSpPr>
        <p:sp>
          <p:nvSpPr>
            <p:cNvPr id="21" name="Rectangle 20"/>
            <p:cNvSpPr/>
            <p:nvPr/>
          </p:nvSpPr>
          <p:spPr>
            <a:xfrm>
              <a:off x="374247" y="3724304"/>
              <a:ext cx="8282071" cy="4998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Event Detection</a:t>
              </a:r>
              <a:endParaRPr lang="en-US" sz="2400" i="1" dirty="0"/>
            </a:p>
          </p:txBody>
        </p:sp>
        <p:grpSp>
          <p:nvGrpSpPr>
            <p:cNvPr id="22" name="Group 19"/>
            <p:cNvGrpSpPr/>
            <p:nvPr/>
          </p:nvGrpSpPr>
          <p:grpSpPr>
            <a:xfrm>
              <a:off x="908806" y="4401743"/>
              <a:ext cx="3244243" cy="369332"/>
              <a:chOff x="502844" y="5435599"/>
              <a:chExt cx="3244243" cy="3693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35599"/>
                <a:ext cx="30317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7 users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19"/>
            <p:cNvGrpSpPr/>
            <p:nvPr/>
          </p:nvGrpSpPr>
          <p:grpSpPr>
            <a:xfrm>
              <a:off x="911949" y="4864921"/>
              <a:ext cx="3330031" cy="646330"/>
              <a:chOff x="502844" y="5448299"/>
              <a:chExt cx="3330031" cy="6463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48299"/>
                <a:ext cx="3117500" cy="64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Each provides a 10-sample</a:t>
                </a:r>
                <a:br>
                  <a:rPr lang="en-US" altLang="zh-CN" sz="1800" dirty="0">
                    <a:latin typeface="Arial" pitchFamily="34" charset="0"/>
                    <a:cs typeface="Arial" pitchFamily="34" charset="0"/>
                  </a:rPr>
                </a:b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training set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19"/>
            <p:cNvGrpSpPr/>
            <p:nvPr/>
          </p:nvGrpSpPr>
          <p:grpSpPr>
            <a:xfrm>
              <a:off x="908806" y="5578351"/>
              <a:ext cx="3330031" cy="369332"/>
              <a:chOff x="502844" y="5448299"/>
              <a:chExt cx="3330031" cy="36933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2844" y="5577259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715375" y="5448299"/>
                <a:ext cx="31175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20~50-sample testing set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Near-field Wireless Tracking</a:t>
            </a:r>
          </a:p>
        </p:txBody>
      </p:sp>
      <p:grpSp>
        <p:nvGrpSpPr>
          <p:cNvPr id="9" name="Group 19"/>
          <p:cNvGrpSpPr/>
          <p:nvPr/>
        </p:nvGrpSpPr>
        <p:grpSpPr>
          <a:xfrm>
            <a:off x="2173362" y="1143006"/>
            <a:ext cx="7857931" cy="461665"/>
            <a:chOff x="676469" y="5410199"/>
            <a:chExt cx="7857931" cy="461665"/>
          </a:xfrm>
        </p:grpSpPr>
        <p:sp>
          <p:nvSpPr>
            <p:cNvPr id="10" name="Oval 9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Tracking objectives at</a:t>
              </a:r>
              <a:r>
                <a:rPr lang="zh-CN" alt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mm-level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accuracy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10432" y="2001163"/>
            <a:ext cx="8957571" cy="4089426"/>
            <a:chOff x="186430" y="2001161"/>
            <a:chExt cx="8957570" cy="4089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527"/>
            <a:stretch/>
          </p:blipFill>
          <p:spPr>
            <a:xfrm>
              <a:off x="6329649" y="2115667"/>
              <a:ext cx="2814351" cy="2194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084" r="9041"/>
            <a:stretch/>
          </p:blipFill>
          <p:spPr>
            <a:xfrm>
              <a:off x="186430" y="2115667"/>
              <a:ext cx="2850078" cy="2194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6" t="32711" r="57273" b="34368"/>
            <a:stretch/>
          </p:blipFill>
          <p:spPr>
            <a:xfrm>
              <a:off x="3262382" y="2115667"/>
              <a:ext cx="2869810" cy="2194560"/>
            </a:xfrm>
            <a:prstGeom prst="rect">
              <a:avLst/>
            </a:prstGeom>
          </p:spPr>
        </p:pic>
        <p:grpSp>
          <p:nvGrpSpPr>
            <p:cNvPr id="44" name="Group 18"/>
            <p:cNvGrpSpPr/>
            <p:nvPr/>
          </p:nvGrpSpPr>
          <p:grpSpPr>
            <a:xfrm>
              <a:off x="1109960" y="5166605"/>
              <a:ext cx="6264616" cy="400110"/>
              <a:chOff x="937384" y="5924490"/>
              <a:chExt cx="6264616" cy="40011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937384" y="6098976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1123121" y="5924490"/>
                <a:ext cx="60788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Turn any surface into interactive virtual</a:t>
                </a:r>
                <a:r>
                  <a:rPr lang="zh-CN" alt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touchscreen</a:t>
                </a:r>
              </a:p>
            </p:txBody>
          </p:sp>
        </p:grpSp>
        <p:grpSp>
          <p:nvGrpSpPr>
            <p:cNvPr id="49" name="Group 18"/>
            <p:cNvGrpSpPr/>
            <p:nvPr/>
          </p:nvGrpSpPr>
          <p:grpSpPr>
            <a:xfrm>
              <a:off x="1109960" y="5690476"/>
              <a:ext cx="6882134" cy="400110"/>
              <a:chOff x="937384" y="5924490"/>
              <a:chExt cx="6882134" cy="4001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37384" y="6098976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/>
            </p:nvSpPr>
            <p:spPr bwMode="auto">
              <a:xfrm>
                <a:off x="1123121" y="5924490"/>
                <a:ext cx="66963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Enable a new form of pervasive user-computer interface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213751" y="2001161"/>
              <a:ext cx="868680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64092" y="2001161"/>
              <a:ext cx="17187" cy="283293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99083" y="2001161"/>
              <a:ext cx="0" cy="2832937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86430" y="4433988"/>
              <a:ext cx="3004702" cy="4001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Virtual Trackpad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91132" y="4433987"/>
              <a:ext cx="3191132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Interactive Display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82264" y="4433986"/>
              <a:ext cx="2518287" cy="4001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Tracking Whiteboard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5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Application: Trackpad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3248" y="3511879"/>
            <a:ext cx="1862753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3748" y="3513397"/>
            <a:ext cx="1862753" cy="310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51949" y="1068272"/>
            <a:ext cx="841248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Experiment Setup</a:t>
            </a:r>
            <a:endParaRPr lang="en-US" sz="2400" i="1" dirty="0"/>
          </a:p>
        </p:txBody>
      </p:sp>
      <p:sp>
        <p:nvSpPr>
          <p:cNvPr id="20" name="Rectangle 19"/>
          <p:cNvSpPr/>
          <p:nvPr/>
        </p:nvSpPr>
        <p:spPr>
          <a:xfrm>
            <a:off x="1851949" y="3529703"/>
            <a:ext cx="42062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Example word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058189" y="3529703"/>
            <a:ext cx="420624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Recognition Accuracy</a:t>
            </a:r>
            <a:endParaRPr lang="en-US" sz="2400" dirty="0"/>
          </a:p>
        </p:txBody>
      </p:sp>
      <p:grpSp>
        <p:nvGrpSpPr>
          <p:cNvPr id="22" name="Group 19"/>
          <p:cNvGrpSpPr/>
          <p:nvPr/>
        </p:nvGrpSpPr>
        <p:grpSpPr>
          <a:xfrm>
            <a:off x="2509598" y="1620820"/>
            <a:ext cx="6468005" cy="400110"/>
            <a:chOff x="676469" y="5410199"/>
            <a:chExt cx="6468005" cy="400110"/>
          </a:xfrm>
        </p:grpSpPr>
        <p:sp>
          <p:nvSpPr>
            <p:cNvPr id="23" name="Oval 22"/>
            <p:cNvSpPr/>
            <p:nvPr/>
          </p:nvSpPr>
          <p:spPr>
            <a:xfrm>
              <a:off x="676469" y="55674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889000" y="5410199"/>
              <a:ext cx="62554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Integrate mTrack into word-recognition application</a:t>
              </a:r>
              <a:endParaRPr lang="en-US" altLang="zh-C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18527" y="2137304"/>
            <a:ext cx="3901567" cy="338554"/>
            <a:chOff x="-2703680" y="2867860"/>
            <a:chExt cx="3901567" cy="338554"/>
          </a:xfrm>
        </p:grpSpPr>
        <p:sp>
          <p:nvSpPr>
            <p:cNvPr id="31" name="Rectangle 30"/>
            <p:cNvSpPr/>
            <p:nvPr/>
          </p:nvSpPr>
          <p:spPr>
            <a:xfrm>
              <a:off x="-2703680" y="3014111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-2517943" y="2867860"/>
              <a:ext cx="37158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Record hand-writing trace from mTrack</a:t>
              </a:r>
              <a:endParaRPr lang="en-US" altLang="zh-CN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8527" y="2591653"/>
            <a:ext cx="3517719" cy="338554"/>
            <a:chOff x="-2703680" y="3334759"/>
            <a:chExt cx="3517719" cy="338554"/>
          </a:xfrm>
        </p:grpSpPr>
        <p:sp>
          <p:nvSpPr>
            <p:cNvPr id="33" name="Rectangle 32"/>
            <p:cNvSpPr/>
            <p:nvPr/>
          </p:nvSpPr>
          <p:spPr>
            <a:xfrm>
              <a:off x="-2703680" y="348101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-2517943" y="3334759"/>
              <a:ext cx="3331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Export and control mouse of a PC</a:t>
              </a:r>
              <a:endParaRPr lang="en-US" altLang="zh-CN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18527" y="3021170"/>
            <a:ext cx="3993643" cy="338554"/>
            <a:chOff x="-2703680" y="3737923"/>
            <a:chExt cx="3993643" cy="338554"/>
          </a:xfrm>
        </p:grpSpPr>
        <p:sp>
          <p:nvSpPr>
            <p:cNvPr id="35" name="Rectangle 34"/>
            <p:cNvSpPr/>
            <p:nvPr/>
          </p:nvSpPr>
          <p:spPr>
            <a:xfrm>
              <a:off x="-2703680" y="3884174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-2517941" y="3737923"/>
              <a:ext cx="38079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latin typeface="Arial" pitchFamily="34" charset="0"/>
                  <a:cs typeface="Arial" pitchFamily="34" charset="0"/>
                </a:rPr>
                <a:t>MyScript</a:t>
              </a:r>
              <a:r>
                <a:rPr lang="en-US" altLang="zh-CN" sz="1600" baseline="30000" dirty="0">
                  <a:latin typeface="Arial" pitchFamily="34" charset="0"/>
                  <a:cs typeface="Arial" pitchFamily="34" charset="0"/>
                </a:rPr>
                <a:t>©</a:t>
              </a:r>
              <a:r>
                <a:rPr lang="en-US" altLang="zh-CN" sz="1600" dirty="0">
                  <a:latin typeface="Arial" pitchFamily="34" charset="0"/>
                  <a:cs typeface="Arial" pitchFamily="34" charset="0"/>
                </a:rPr>
                <a:t> Stylus for word detection</a:t>
              </a:r>
              <a:endParaRPr lang="en-US" altLang="zh-CN" sz="16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228756" y="1242075"/>
            <a:ext cx="7811547" cy="769441"/>
            <a:chOff x="676469" y="5410199"/>
            <a:chExt cx="7187858" cy="769440"/>
          </a:xfrm>
        </p:grpSpPr>
        <p:sp>
          <p:nvSpPr>
            <p:cNvPr id="5" name="Oval 4"/>
            <p:cNvSpPr/>
            <p:nvPr/>
          </p:nvSpPr>
          <p:spPr>
            <a:xfrm>
              <a:off x="676469" y="55674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88998" y="5410199"/>
              <a:ext cx="6975329" cy="76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200" b="1" dirty="0">
                  <a:latin typeface="Arial" pitchFamily="34" charset="0"/>
                  <a:cs typeface="Arial" pitchFamily="34" charset="0"/>
                </a:rPr>
                <a:t>First RF-based system that achieves </a:t>
              </a:r>
              <a:r>
                <a:rPr lang="en-US" altLang="zh-CN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sub-centimeter</a:t>
              </a:r>
              <a:r>
                <a:rPr lang="en-US" altLang="zh-CN" sz="2200" b="1" dirty="0">
                  <a:latin typeface="Arial" pitchFamily="34" charset="0"/>
                  <a:cs typeface="Arial" pitchFamily="34" charset="0"/>
                </a:rPr>
                <a:t> scale passive object tracking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8756" y="4791812"/>
            <a:ext cx="7249789" cy="908071"/>
            <a:chOff x="844767" y="4600184"/>
            <a:chExt cx="7249789" cy="908070"/>
          </a:xfrm>
        </p:grpSpPr>
        <p:grpSp>
          <p:nvGrpSpPr>
            <p:cNvPr id="10" name="Group 19"/>
            <p:cNvGrpSpPr/>
            <p:nvPr/>
          </p:nvGrpSpPr>
          <p:grpSpPr>
            <a:xfrm>
              <a:off x="844767" y="4600184"/>
              <a:ext cx="7249789" cy="430886"/>
              <a:chOff x="676469" y="5410199"/>
              <a:chExt cx="7249789" cy="43088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76469" y="5567427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89000" y="5410199"/>
                <a:ext cx="7037258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Implement on a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configurable</a:t>
                </a: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 60GHz radio </a:t>
                </a:r>
                <a:r>
                  <a:rPr lang="en-US" altLang="zh-CN" sz="2200" b="1" dirty="0" err="1">
                    <a:latin typeface="Arial" pitchFamily="34" charset="0"/>
                    <a:cs typeface="Arial" pitchFamily="34" charset="0"/>
                  </a:rPr>
                  <a:t>testbed</a:t>
                </a:r>
                <a:endParaRPr lang="en-US" altLang="zh-C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51932" y="5138923"/>
              <a:ext cx="5485156" cy="369331"/>
              <a:chOff x="-2703680" y="3334759"/>
              <a:chExt cx="5485156" cy="3693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5299417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Validate performance in a wireless trackpad setup</a:t>
                </a:r>
                <a:endParaRPr lang="en-US" altLang="zh-CN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228756" y="2190759"/>
            <a:ext cx="8291511" cy="2422379"/>
            <a:chOff x="844767" y="1986431"/>
            <a:chExt cx="8291511" cy="2422380"/>
          </a:xfrm>
        </p:grpSpPr>
        <p:grpSp>
          <p:nvGrpSpPr>
            <p:cNvPr id="7" name="Group 19"/>
            <p:cNvGrpSpPr/>
            <p:nvPr/>
          </p:nvGrpSpPr>
          <p:grpSpPr>
            <a:xfrm>
              <a:off x="844767" y="1986431"/>
              <a:ext cx="8291511" cy="769441"/>
              <a:chOff x="676469" y="5168899"/>
              <a:chExt cx="8291511" cy="76944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76469" y="5326127"/>
                <a:ext cx="92075" cy="9207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889000" y="5168899"/>
                <a:ext cx="807898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Resolve new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200" b="1" dirty="0">
                    <a:latin typeface="Arial" pitchFamily="34" charset="0"/>
                    <a:cs typeface="Arial" pitchFamily="34" charset="0"/>
                  </a:rPr>
                  <a:t>practical challenges in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passive tracking/locating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51932" y="2818506"/>
              <a:ext cx="6642624" cy="369332"/>
              <a:chOff x="-2703680" y="3322059"/>
              <a:chExt cx="6642624" cy="36933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22059"/>
                <a:ext cx="64568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DDBR algorithm for addressing background reflection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51932" y="3290782"/>
              <a:ext cx="5937689" cy="369332"/>
              <a:chOff x="-2703680" y="3334759"/>
              <a:chExt cx="5937689" cy="3693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5751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PCR algorithm for mitigating phase noise issue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51932" y="3762480"/>
              <a:ext cx="6978290" cy="646331"/>
              <a:chOff x="-2703680" y="3334759"/>
              <a:chExt cx="6978290" cy="64633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703680" y="3481010"/>
                <a:ext cx="109538" cy="28575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-2517941" y="3334759"/>
                <a:ext cx="679255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800" dirty="0">
                    <a:latin typeface="Arial" pitchFamily="34" charset="0"/>
                    <a:cs typeface="Arial" pitchFamily="34" charset="0"/>
                  </a:rPr>
                  <a:t>RSS interpolation and subtraction for improving granularity and contrast.</a:t>
                </a:r>
              </a:p>
            </p:txBody>
          </p:sp>
        </p:grp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7859" y="54332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7863" y="2913371"/>
            <a:ext cx="9130141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6898" y="1713394"/>
            <a:ext cx="7218219" cy="416899"/>
            <a:chOff x="-1858296" y="4817207"/>
            <a:chExt cx="10068231" cy="416899"/>
          </a:xfrm>
        </p:grpSpPr>
        <p:sp>
          <p:nvSpPr>
            <p:cNvPr id="7" name="Rectangle 6"/>
            <p:cNvSpPr/>
            <p:nvPr/>
          </p:nvSpPr>
          <p:spPr>
            <a:xfrm>
              <a:off x="-1858296" y="4817285"/>
              <a:ext cx="2517058" cy="41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761" y="4817207"/>
              <a:ext cx="2517058" cy="41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5820" y="4817285"/>
              <a:ext cx="2517058" cy="416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92877" y="4817246"/>
              <a:ext cx="2517058" cy="4168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977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State-of-the Art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83187" y="5298207"/>
            <a:ext cx="7353899" cy="4750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31075" y="3607027"/>
            <a:ext cx="2066307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Xu, </a:t>
            </a:r>
            <a:r>
              <a:rPr lang="en-US" dirty="0" err="1"/>
              <a:t>etalSCPL</a:t>
            </a:r>
            <a:r>
              <a:rPr lang="en-US" dirty="0"/>
              <a:t>: Indoor Device-free Multi-subject Counting and Localization Using Radio Signal Strength IEEE IPSN, 2013.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78064" y="2002309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Tagoram</a:t>
            </a:r>
            <a:endParaRPr lang="en-US" sz="1800" dirty="0"/>
          </a:p>
          <a:p>
            <a:pPr algn="ctr"/>
            <a:r>
              <a:rPr lang="en-US" sz="1800" dirty="0" err="1"/>
              <a:t>MobiCom</a:t>
            </a:r>
            <a:endParaRPr lang="en-US" sz="1800" dirty="0"/>
          </a:p>
        </p:txBody>
      </p:sp>
      <p:grpSp>
        <p:nvGrpSpPr>
          <p:cNvPr id="7" name="Group 19"/>
          <p:cNvGrpSpPr/>
          <p:nvPr/>
        </p:nvGrpSpPr>
        <p:grpSpPr>
          <a:xfrm>
            <a:off x="2173362" y="1142997"/>
            <a:ext cx="7857931" cy="461665"/>
            <a:chOff x="676469" y="5410199"/>
            <a:chExt cx="7857931" cy="461666"/>
          </a:xfrm>
        </p:grpSpPr>
        <p:sp>
          <p:nvSpPr>
            <p:cNvPr id="8" name="Oval 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Radio-based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tracking system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93376" y="5694340"/>
            <a:ext cx="7222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m-level        </a:t>
            </a:r>
            <a:r>
              <a:rPr lang="en-US" altLang="zh-CN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en-US" altLang="zh-CN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-level        cm-level        mm-level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98965" y="2002309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RF-</a:t>
            </a:r>
            <a:r>
              <a:rPr lang="en-US" sz="2400" dirty="0" err="1"/>
              <a:t>IDraw</a:t>
            </a:r>
            <a:endParaRPr lang="en-US" sz="1800" dirty="0"/>
          </a:p>
          <a:p>
            <a:pPr algn="ctr"/>
            <a:r>
              <a:rPr lang="en-US" sz="1800" dirty="0"/>
              <a:t>SIGCOMM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34929" y="2008792"/>
            <a:ext cx="1484416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PinLoc</a:t>
            </a:r>
            <a:endParaRPr lang="en-US" sz="1800" dirty="0"/>
          </a:p>
          <a:p>
            <a:pPr algn="ctr"/>
            <a:r>
              <a:rPr lang="en-US" sz="1800" dirty="0" err="1"/>
              <a:t>MobiSys</a:t>
            </a:r>
            <a:endParaRPr lang="en-US" sz="1800" dirty="0"/>
          </a:p>
        </p:txBody>
      </p:sp>
      <p:sp>
        <p:nvSpPr>
          <p:cNvPr id="18" name="Rounded Rectangle 17"/>
          <p:cNvSpPr/>
          <p:nvPr/>
        </p:nvSpPr>
        <p:spPr>
          <a:xfrm>
            <a:off x="4714032" y="2007701"/>
            <a:ext cx="1990255" cy="14012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H.Fang</a:t>
            </a:r>
            <a:r>
              <a:rPr lang="en-US" sz="1400" dirty="0"/>
              <a:t>, 60GHz RSS Localization with Omni-directional and Horn Antennas, Ph.D. dissertation, 2010.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19867" y="3607027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WiVi</a:t>
            </a:r>
            <a:endParaRPr lang="en-US" sz="1800" dirty="0"/>
          </a:p>
          <a:p>
            <a:pPr algn="ctr"/>
            <a:r>
              <a:rPr lang="en-US" sz="1800" dirty="0"/>
              <a:t>SIGCOMM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98965" y="3607027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WiTrack</a:t>
            </a:r>
            <a:endParaRPr lang="en-US" sz="1800" dirty="0"/>
          </a:p>
          <a:p>
            <a:pPr algn="ctr"/>
            <a:r>
              <a:rPr lang="en-US" sz="1800" dirty="0"/>
              <a:t>NSDI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82349" y="3605479"/>
            <a:ext cx="1484416" cy="14012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?</a:t>
            </a:r>
            <a:endParaRPr lang="en-US" sz="1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20624" y="1842963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23599" y="5173797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237080" y="1811159"/>
            <a:ext cx="0" cy="3390116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20624" y="3516959"/>
            <a:ext cx="832104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03256" y="1832648"/>
            <a:ext cx="979931" cy="1684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100" dirty="0"/>
              <a:t>Active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3255" y="3506219"/>
            <a:ext cx="979933" cy="1695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100"/>
              <a:t>Passive</a:t>
            </a:r>
            <a:endParaRPr lang="en-US" sz="2100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New Challenges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173362" y="2058565"/>
            <a:ext cx="7857931" cy="461665"/>
            <a:chOff x="676469" y="5410199"/>
            <a:chExt cx="7857931" cy="461665"/>
          </a:xfrm>
        </p:grpSpPr>
        <p:sp>
          <p:nvSpPr>
            <p:cNvPr id="5" name="Oval 4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Weak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signal intensity of passive reflection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265438" y="1147315"/>
            <a:ext cx="7640562" cy="54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Passive Fine-grained Tracking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1264" y="2751130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67000" y="2577115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Target does not modulate and emit signals</a:t>
            </a:r>
          </a:p>
        </p:txBody>
      </p:sp>
      <p:grpSp>
        <p:nvGrpSpPr>
          <p:cNvPr id="10" name="Group 19"/>
          <p:cNvGrpSpPr/>
          <p:nvPr/>
        </p:nvGrpSpPr>
        <p:grpSpPr>
          <a:xfrm>
            <a:off x="2173362" y="3730639"/>
            <a:ext cx="7857931" cy="461665"/>
            <a:chOff x="676469" y="5410199"/>
            <a:chExt cx="7857931" cy="461665"/>
          </a:xfrm>
        </p:grpSpPr>
        <p:sp>
          <p:nvSpPr>
            <p:cNvPr id="11" name="Oval 10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Irrelevant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reflection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 from unintended objectives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81264" y="4423205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67000" y="4249189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Time-varying multipath reflection from background</a:t>
            </a:r>
          </a:p>
        </p:txBody>
      </p:sp>
      <p:grpSp>
        <p:nvGrpSpPr>
          <p:cNvPr id="17" name="Group 19"/>
          <p:cNvGrpSpPr/>
          <p:nvPr/>
        </p:nvGrpSpPr>
        <p:grpSpPr>
          <a:xfrm>
            <a:off x="2173362" y="5000416"/>
            <a:ext cx="7949895" cy="461665"/>
            <a:chOff x="676469" y="5410199"/>
            <a:chExt cx="7949895" cy="461665"/>
          </a:xfrm>
        </p:grpSpPr>
        <p:sp>
          <p:nvSpPr>
            <p:cNvPr id="18" name="Oval 17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711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Locating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initial position </a:t>
              </a:r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with few number of devices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1264" y="3208130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667000" y="3034115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Especially from small objects, like pen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1264" y="5690778"/>
            <a:ext cx="109539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667000" y="5516763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Costly to deploy substantial nodes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  <p:bldP spid="23" grpId="0" animBg="1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Overview the Basic Idea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54504" y="1044336"/>
            <a:ext cx="3607219" cy="2049135"/>
            <a:chOff x="744074" y="3600429"/>
            <a:chExt cx="3234990" cy="1837686"/>
          </a:xfrm>
        </p:grpSpPr>
        <p:sp>
          <p:nvSpPr>
            <p:cNvPr id="36" name="矩形 20"/>
            <p:cNvSpPr/>
            <p:nvPr/>
          </p:nvSpPr>
          <p:spPr>
            <a:xfrm>
              <a:off x="744074" y="4304352"/>
              <a:ext cx="801385" cy="524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 rot="19939661">
              <a:off x="1111748" y="4158100"/>
              <a:ext cx="2852795" cy="272697"/>
              <a:chOff x="2526" y="1630"/>
              <a:chExt cx="1243" cy="204"/>
            </a:xfrm>
          </p:grpSpPr>
          <p:sp>
            <p:nvSpPr>
              <p:cNvPr id="6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526" y="1630"/>
                <a:ext cx="124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2541" y="1632"/>
                <a:ext cx="652" cy="167"/>
              </a:xfrm>
              <a:custGeom>
                <a:avLst/>
                <a:gdLst>
                  <a:gd name="T0" fmla="*/ 630 w 20839"/>
                  <a:gd name="T1" fmla="*/ 5642 h 18414"/>
                  <a:gd name="T2" fmla="*/ 1282 w 20839"/>
                  <a:gd name="T3" fmla="*/ 2523 h 18414"/>
                  <a:gd name="T4" fmla="*/ 1941 w 20839"/>
                  <a:gd name="T5" fmla="*/ 547 h 18414"/>
                  <a:gd name="T6" fmla="*/ 2718 w 20839"/>
                  <a:gd name="T7" fmla="*/ 45 h 18414"/>
                  <a:gd name="T8" fmla="*/ 3420 w 20839"/>
                  <a:gd name="T9" fmla="*/ 1220 h 18414"/>
                  <a:gd name="T10" fmla="*/ 4075 w 20839"/>
                  <a:gd name="T11" fmla="*/ 3734 h 18414"/>
                  <a:gd name="T12" fmla="*/ 4727 w 20839"/>
                  <a:gd name="T13" fmla="*/ 7188 h 18414"/>
                  <a:gd name="T14" fmla="*/ 5379 w 20839"/>
                  <a:gd name="T15" fmla="*/ 10987 h 18414"/>
                  <a:gd name="T16" fmla="*/ 6029 w 20839"/>
                  <a:gd name="T17" fmla="*/ 14470 h 18414"/>
                  <a:gd name="T18" fmla="*/ 6679 w 20839"/>
                  <a:gd name="T19" fmla="*/ 17027 h 18414"/>
                  <a:gd name="T20" fmla="*/ 7296 w 20839"/>
                  <a:gd name="T21" fmla="*/ 18184 h 18414"/>
                  <a:gd name="T22" fmla="*/ 7778 w 20839"/>
                  <a:gd name="T23" fmla="*/ 17894 h 18414"/>
                  <a:gd name="T24" fmla="*/ 8418 w 20839"/>
                  <a:gd name="T25" fmla="*/ 16107 h 18414"/>
                  <a:gd name="T26" fmla="*/ 9068 w 20839"/>
                  <a:gd name="T27" fmla="*/ 13097 h 18414"/>
                  <a:gd name="T28" fmla="*/ 9719 w 20839"/>
                  <a:gd name="T29" fmla="*/ 9402 h 18414"/>
                  <a:gd name="T30" fmla="*/ 10371 w 20839"/>
                  <a:gd name="T31" fmla="*/ 5669 h 18414"/>
                  <a:gd name="T32" fmla="*/ 11023 w 20839"/>
                  <a:gd name="T33" fmla="*/ 2543 h 18414"/>
                  <a:gd name="T34" fmla="*/ 11682 w 20839"/>
                  <a:gd name="T35" fmla="*/ 557 h 18414"/>
                  <a:gd name="T36" fmla="*/ 12421 w 20839"/>
                  <a:gd name="T37" fmla="*/ 26 h 18414"/>
                  <a:gd name="T38" fmla="*/ 13130 w 20839"/>
                  <a:gd name="T39" fmla="*/ 1118 h 18414"/>
                  <a:gd name="T40" fmla="*/ 13785 w 20839"/>
                  <a:gd name="T41" fmla="*/ 3566 h 18414"/>
                  <a:gd name="T42" fmla="*/ 14437 w 20839"/>
                  <a:gd name="T43" fmla="*/ 6983 h 18414"/>
                  <a:gd name="T44" fmla="*/ 15089 w 20839"/>
                  <a:gd name="T45" fmla="*/ 10779 h 18414"/>
                  <a:gd name="T46" fmla="*/ 15740 w 20839"/>
                  <a:gd name="T47" fmla="*/ 14296 h 18414"/>
                  <a:gd name="T48" fmla="*/ 16389 w 20839"/>
                  <a:gd name="T49" fmla="*/ 16920 h 18414"/>
                  <a:gd name="T50" fmla="*/ 17010 w 20839"/>
                  <a:gd name="T51" fmla="*/ 18161 h 18414"/>
                  <a:gd name="T52" fmla="*/ 17519 w 20839"/>
                  <a:gd name="T53" fmla="*/ 17901 h 18414"/>
                  <a:gd name="T54" fmla="*/ 18159 w 20839"/>
                  <a:gd name="T55" fmla="*/ 16125 h 18414"/>
                  <a:gd name="T56" fmla="*/ 18809 w 20839"/>
                  <a:gd name="T57" fmla="*/ 13123 h 18414"/>
                  <a:gd name="T58" fmla="*/ 19460 w 20839"/>
                  <a:gd name="T59" fmla="*/ 9431 h 18414"/>
                  <a:gd name="T60" fmla="*/ 20112 w 20839"/>
                  <a:gd name="T61" fmla="*/ 5695 h 18414"/>
                  <a:gd name="T62" fmla="*/ 20765 w 20839"/>
                  <a:gd name="T63" fmla="*/ 3403 h 18414"/>
                  <a:gd name="T64" fmla="*/ 20114 w 20839"/>
                  <a:gd name="T65" fmla="*/ 6762 h 18414"/>
                  <a:gd name="T66" fmla="*/ 19463 w 20839"/>
                  <a:gd name="T67" fmla="*/ 10553 h 18414"/>
                  <a:gd name="T68" fmla="*/ 18811 w 20839"/>
                  <a:gd name="T69" fmla="*/ 14116 h 18414"/>
                  <a:gd name="T70" fmla="*/ 18157 w 20839"/>
                  <a:gd name="T71" fmla="*/ 16835 h 18414"/>
                  <a:gd name="T72" fmla="*/ 17478 w 20839"/>
                  <a:gd name="T73" fmla="*/ 18268 h 18414"/>
                  <a:gd name="T74" fmla="*/ 16682 w 20839"/>
                  <a:gd name="T75" fmla="*/ 18075 h 18414"/>
                  <a:gd name="T76" fmla="*/ 16019 w 20839"/>
                  <a:gd name="T77" fmla="*/ 16342 h 18414"/>
                  <a:gd name="T78" fmla="*/ 15365 w 20839"/>
                  <a:gd name="T79" fmla="*/ 13394 h 18414"/>
                  <a:gd name="T80" fmla="*/ 14714 w 20839"/>
                  <a:gd name="T81" fmla="*/ 9727 h 18414"/>
                  <a:gd name="T82" fmla="*/ 14062 w 20839"/>
                  <a:gd name="T83" fmla="*/ 5975 h 18414"/>
                  <a:gd name="T84" fmla="*/ 13412 w 20839"/>
                  <a:gd name="T85" fmla="*/ 2791 h 18414"/>
                  <a:gd name="T86" fmla="*/ 12767 w 20839"/>
                  <a:gd name="T87" fmla="*/ 742 h 18414"/>
                  <a:gd name="T88" fmla="*/ 12257 w 20839"/>
                  <a:gd name="T89" fmla="*/ 194 h 18414"/>
                  <a:gd name="T90" fmla="*/ 11671 w 20839"/>
                  <a:gd name="T91" fmla="*/ 1054 h 18414"/>
                  <a:gd name="T92" fmla="*/ 11024 w 20839"/>
                  <a:gd name="T93" fmla="*/ 3381 h 18414"/>
                  <a:gd name="T94" fmla="*/ 10373 w 20839"/>
                  <a:gd name="T95" fmla="*/ 6734 h 18414"/>
                  <a:gd name="T96" fmla="*/ 9722 w 20839"/>
                  <a:gd name="T97" fmla="*/ 10524 h 18414"/>
                  <a:gd name="T98" fmla="*/ 9070 w 20839"/>
                  <a:gd name="T99" fmla="*/ 14091 h 18414"/>
                  <a:gd name="T100" fmla="*/ 8416 w 20839"/>
                  <a:gd name="T101" fmla="*/ 16819 h 18414"/>
                  <a:gd name="T102" fmla="*/ 7739 w 20839"/>
                  <a:gd name="T103" fmla="*/ 18261 h 18414"/>
                  <a:gd name="T104" fmla="*/ 6974 w 20839"/>
                  <a:gd name="T105" fmla="*/ 18129 h 18414"/>
                  <a:gd name="T106" fmla="*/ 6309 w 20839"/>
                  <a:gd name="T107" fmla="*/ 16473 h 18414"/>
                  <a:gd name="T108" fmla="*/ 5655 w 20839"/>
                  <a:gd name="T109" fmla="*/ 13581 h 18414"/>
                  <a:gd name="T110" fmla="*/ 5004 w 20839"/>
                  <a:gd name="T111" fmla="*/ 9938 h 18414"/>
                  <a:gd name="T112" fmla="*/ 4352 w 20839"/>
                  <a:gd name="T113" fmla="*/ 6173 h 18414"/>
                  <a:gd name="T114" fmla="*/ 3702 w 20839"/>
                  <a:gd name="T115" fmla="*/ 2943 h 18414"/>
                  <a:gd name="T116" fmla="*/ 3056 w 20839"/>
                  <a:gd name="T117" fmla="*/ 818 h 18414"/>
                  <a:gd name="T118" fmla="*/ 2516 w 20839"/>
                  <a:gd name="T119" fmla="*/ 193 h 18414"/>
                  <a:gd name="T120" fmla="*/ 1930 w 20839"/>
                  <a:gd name="T121" fmla="*/ 1041 h 18414"/>
                  <a:gd name="T122" fmla="*/ 1283 w 20839"/>
                  <a:gd name="T123" fmla="*/ 3358 h 18414"/>
                  <a:gd name="T124" fmla="*/ 632 w 20839"/>
                  <a:gd name="T125" fmla="*/ 6706 h 18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39" h="18414">
                    <a:moveTo>
                      <a:pt x="9" y="9191"/>
                    </a:moveTo>
                    <a:lnTo>
                      <a:pt x="40" y="9009"/>
                    </a:lnTo>
                    <a:lnTo>
                      <a:pt x="71" y="8827"/>
                    </a:lnTo>
                    <a:lnTo>
                      <a:pt x="102" y="8645"/>
                    </a:lnTo>
                    <a:lnTo>
                      <a:pt x="133" y="8463"/>
                    </a:lnTo>
                    <a:lnTo>
                      <a:pt x="164" y="8281"/>
                    </a:lnTo>
                    <a:lnTo>
                      <a:pt x="195" y="8100"/>
                    </a:lnTo>
                    <a:lnTo>
                      <a:pt x="226" y="7920"/>
                    </a:lnTo>
                    <a:lnTo>
                      <a:pt x="257" y="7739"/>
                    </a:lnTo>
                    <a:lnTo>
                      <a:pt x="288" y="7560"/>
                    </a:lnTo>
                    <a:lnTo>
                      <a:pt x="319" y="7381"/>
                    </a:lnTo>
                    <a:lnTo>
                      <a:pt x="350" y="7203"/>
                    </a:lnTo>
                    <a:lnTo>
                      <a:pt x="381" y="7025"/>
                    </a:lnTo>
                    <a:lnTo>
                      <a:pt x="412" y="6849"/>
                    </a:lnTo>
                    <a:lnTo>
                      <a:pt x="443" y="6673"/>
                    </a:lnTo>
                    <a:lnTo>
                      <a:pt x="474" y="6498"/>
                    </a:lnTo>
                    <a:lnTo>
                      <a:pt x="505" y="6325"/>
                    </a:lnTo>
                    <a:lnTo>
                      <a:pt x="536" y="6152"/>
                    </a:lnTo>
                    <a:lnTo>
                      <a:pt x="568" y="5980"/>
                    </a:lnTo>
                    <a:lnTo>
                      <a:pt x="599" y="5810"/>
                    </a:lnTo>
                    <a:lnTo>
                      <a:pt x="630" y="5642"/>
                    </a:lnTo>
                    <a:lnTo>
                      <a:pt x="661" y="5475"/>
                    </a:lnTo>
                    <a:lnTo>
                      <a:pt x="692" y="5309"/>
                    </a:lnTo>
                    <a:lnTo>
                      <a:pt x="723" y="5145"/>
                    </a:lnTo>
                    <a:lnTo>
                      <a:pt x="754" y="4982"/>
                    </a:lnTo>
                    <a:lnTo>
                      <a:pt x="785" y="4821"/>
                    </a:lnTo>
                    <a:lnTo>
                      <a:pt x="816" y="4662"/>
                    </a:lnTo>
                    <a:lnTo>
                      <a:pt x="847" y="4505"/>
                    </a:lnTo>
                    <a:lnTo>
                      <a:pt x="878" y="4349"/>
                    </a:lnTo>
                    <a:lnTo>
                      <a:pt x="909" y="4195"/>
                    </a:lnTo>
                    <a:lnTo>
                      <a:pt x="940" y="4043"/>
                    </a:lnTo>
                    <a:lnTo>
                      <a:pt x="971" y="3894"/>
                    </a:lnTo>
                    <a:lnTo>
                      <a:pt x="1003" y="3747"/>
                    </a:lnTo>
                    <a:lnTo>
                      <a:pt x="1034" y="3601"/>
                    </a:lnTo>
                    <a:lnTo>
                      <a:pt x="1065" y="3458"/>
                    </a:lnTo>
                    <a:lnTo>
                      <a:pt x="1096" y="3317"/>
                    </a:lnTo>
                    <a:lnTo>
                      <a:pt x="1127" y="3178"/>
                    </a:lnTo>
                    <a:lnTo>
                      <a:pt x="1158" y="3042"/>
                    </a:lnTo>
                    <a:lnTo>
                      <a:pt x="1189" y="2909"/>
                    </a:lnTo>
                    <a:lnTo>
                      <a:pt x="1220" y="2777"/>
                    </a:lnTo>
                    <a:lnTo>
                      <a:pt x="1251" y="2649"/>
                    </a:lnTo>
                    <a:lnTo>
                      <a:pt x="1282" y="2523"/>
                    </a:lnTo>
                    <a:lnTo>
                      <a:pt x="1313" y="2399"/>
                    </a:lnTo>
                    <a:lnTo>
                      <a:pt x="1345" y="2278"/>
                    </a:lnTo>
                    <a:lnTo>
                      <a:pt x="1376" y="2161"/>
                    </a:lnTo>
                    <a:lnTo>
                      <a:pt x="1407" y="2045"/>
                    </a:lnTo>
                    <a:lnTo>
                      <a:pt x="1438" y="1933"/>
                    </a:lnTo>
                    <a:lnTo>
                      <a:pt x="1469" y="1823"/>
                    </a:lnTo>
                    <a:lnTo>
                      <a:pt x="1500" y="1717"/>
                    </a:lnTo>
                    <a:lnTo>
                      <a:pt x="1532" y="1613"/>
                    </a:lnTo>
                    <a:lnTo>
                      <a:pt x="1563" y="1512"/>
                    </a:lnTo>
                    <a:lnTo>
                      <a:pt x="1594" y="1414"/>
                    </a:lnTo>
                    <a:lnTo>
                      <a:pt x="1625" y="1319"/>
                    </a:lnTo>
                    <a:lnTo>
                      <a:pt x="1657" y="1228"/>
                    </a:lnTo>
                    <a:lnTo>
                      <a:pt x="1688" y="1140"/>
                    </a:lnTo>
                    <a:lnTo>
                      <a:pt x="1719" y="1054"/>
                    </a:lnTo>
                    <a:lnTo>
                      <a:pt x="1751" y="972"/>
                    </a:lnTo>
                    <a:lnTo>
                      <a:pt x="1782" y="893"/>
                    </a:lnTo>
                    <a:lnTo>
                      <a:pt x="1814" y="817"/>
                    </a:lnTo>
                    <a:lnTo>
                      <a:pt x="1845" y="745"/>
                    </a:lnTo>
                    <a:lnTo>
                      <a:pt x="1877" y="676"/>
                    </a:lnTo>
                    <a:lnTo>
                      <a:pt x="1909" y="610"/>
                    </a:lnTo>
                    <a:lnTo>
                      <a:pt x="1941" y="547"/>
                    </a:lnTo>
                    <a:lnTo>
                      <a:pt x="1974" y="486"/>
                    </a:lnTo>
                    <a:lnTo>
                      <a:pt x="2006" y="431"/>
                    </a:lnTo>
                    <a:lnTo>
                      <a:pt x="2039" y="378"/>
                    </a:lnTo>
                    <a:lnTo>
                      <a:pt x="2071" y="329"/>
                    </a:lnTo>
                    <a:lnTo>
                      <a:pt x="2104" y="282"/>
                    </a:lnTo>
                    <a:lnTo>
                      <a:pt x="2138" y="239"/>
                    </a:lnTo>
                    <a:lnTo>
                      <a:pt x="2171" y="200"/>
                    </a:lnTo>
                    <a:lnTo>
                      <a:pt x="2205" y="163"/>
                    </a:lnTo>
                    <a:lnTo>
                      <a:pt x="2241" y="129"/>
                    </a:lnTo>
                    <a:lnTo>
                      <a:pt x="2277" y="100"/>
                    </a:lnTo>
                    <a:lnTo>
                      <a:pt x="2313" y="74"/>
                    </a:lnTo>
                    <a:lnTo>
                      <a:pt x="2349" y="52"/>
                    </a:lnTo>
                    <a:lnTo>
                      <a:pt x="2391" y="32"/>
                    </a:lnTo>
                    <a:lnTo>
                      <a:pt x="2429" y="18"/>
                    </a:lnTo>
                    <a:lnTo>
                      <a:pt x="2468" y="8"/>
                    </a:lnTo>
                    <a:lnTo>
                      <a:pt x="2511" y="1"/>
                    </a:lnTo>
                    <a:lnTo>
                      <a:pt x="2554" y="0"/>
                    </a:lnTo>
                    <a:lnTo>
                      <a:pt x="2598" y="5"/>
                    </a:lnTo>
                    <a:lnTo>
                      <a:pt x="2638" y="14"/>
                    </a:lnTo>
                    <a:lnTo>
                      <a:pt x="2680" y="28"/>
                    </a:lnTo>
                    <a:lnTo>
                      <a:pt x="2718" y="45"/>
                    </a:lnTo>
                    <a:lnTo>
                      <a:pt x="2758" y="67"/>
                    </a:lnTo>
                    <a:lnTo>
                      <a:pt x="2796" y="94"/>
                    </a:lnTo>
                    <a:lnTo>
                      <a:pt x="2832" y="123"/>
                    </a:lnTo>
                    <a:lnTo>
                      <a:pt x="2868" y="156"/>
                    </a:lnTo>
                    <a:lnTo>
                      <a:pt x="2902" y="192"/>
                    </a:lnTo>
                    <a:lnTo>
                      <a:pt x="2937" y="232"/>
                    </a:lnTo>
                    <a:lnTo>
                      <a:pt x="2971" y="276"/>
                    </a:lnTo>
                    <a:lnTo>
                      <a:pt x="3004" y="321"/>
                    </a:lnTo>
                    <a:lnTo>
                      <a:pt x="3038" y="372"/>
                    </a:lnTo>
                    <a:lnTo>
                      <a:pt x="3070" y="424"/>
                    </a:lnTo>
                    <a:lnTo>
                      <a:pt x="3103" y="481"/>
                    </a:lnTo>
                    <a:lnTo>
                      <a:pt x="3135" y="540"/>
                    </a:lnTo>
                    <a:lnTo>
                      <a:pt x="3167" y="603"/>
                    </a:lnTo>
                    <a:lnTo>
                      <a:pt x="3199" y="669"/>
                    </a:lnTo>
                    <a:lnTo>
                      <a:pt x="3231" y="737"/>
                    </a:lnTo>
                    <a:lnTo>
                      <a:pt x="3262" y="810"/>
                    </a:lnTo>
                    <a:lnTo>
                      <a:pt x="3294" y="885"/>
                    </a:lnTo>
                    <a:lnTo>
                      <a:pt x="3326" y="965"/>
                    </a:lnTo>
                    <a:lnTo>
                      <a:pt x="3357" y="1046"/>
                    </a:lnTo>
                    <a:lnTo>
                      <a:pt x="3389" y="1133"/>
                    </a:lnTo>
                    <a:lnTo>
                      <a:pt x="3420" y="1220"/>
                    </a:lnTo>
                    <a:lnTo>
                      <a:pt x="3451" y="1311"/>
                    </a:lnTo>
                    <a:lnTo>
                      <a:pt x="3483" y="1406"/>
                    </a:lnTo>
                    <a:lnTo>
                      <a:pt x="3514" y="1503"/>
                    </a:lnTo>
                    <a:lnTo>
                      <a:pt x="3546" y="1603"/>
                    </a:lnTo>
                    <a:lnTo>
                      <a:pt x="3577" y="1708"/>
                    </a:lnTo>
                    <a:lnTo>
                      <a:pt x="3609" y="1815"/>
                    </a:lnTo>
                    <a:lnTo>
                      <a:pt x="3640" y="1923"/>
                    </a:lnTo>
                    <a:lnTo>
                      <a:pt x="3671" y="2036"/>
                    </a:lnTo>
                    <a:lnTo>
                      <a:pt x="3702" y="2150"/>
                    </a:lnTo>
                    <a:lnTo>
                      <a:pt x="3733" y="2269"/>
                    </a:lnTo>
                    <a:lnTo>
                      <a:pt x="3764" y="2389"/>
                    </a:lnTo>
                    <a:lnTo>
                      <a:pt x="3796" y="2513"/>
                    </a:lnTo>
                    <a:lnTo>
                      <a:pt x="3827" y="2638"/>
                    </a:lnTo>
                    <a:lnTo>
                      <a:pt x="3858" y="2767"/>
                    </a:lnTo>
                    <a:lnTo>
                      <a:pt x="3889" y="2898"/>
                    </a:lnTo>
                    <a:lnTo>
                      <a:pt x="3920" y="3032"/>
                    </a:lnTo>
                    <a:lnTo>
                      <a:pt x="3951" y="3167"/>
                    </a:lnTo>
                    <a:lnTo>
                      <a:pt x="3982" y="3305"/>
                    </a:lnTo>
                    <a:lnTo>
                      <a:pt x="4013" y="3447"/>
                    </a:lnTo>
                    <a:lnTo>
                      <a:pt x="4044" y="3589"/>
                    </a:lnTo>
                    <a:lnTo>
                      <a:pt x="4075" y="3734"/>
                    </a:lnTo>
                    <a:lnTo>
                      <a:pt x="4106" y="3882"/>
                    </a:lnTo>
                    <a:lnTo>
                      <a:pt x="4137" y="4031"/>
                    </a:lnTo>
                    <a:lnTo>
                      <a:pt x="4169" y="4183"/>
                    </a:lnTo>
                    <a:lnTo>
                      <a:pt x="4200" y="4336"/>
                    </a:lnTo>
                    <a:lnTo>
                      <a:pt x="4231" y="4492"/>
                    </a:lnTo>
                    <a:lnTo>
                      <a:pt x="4262" y="4649"/>
                    </a:lnTo>
                    <a:lnTo>
                      <a:pt x="4293" y="4808"/>
                    </a:lnTo>
                    <a:lnTo>
                      <a:pt x="4324" y="4969"/>
                    </a:lnTo>
                    <a:lnTo>
                      <a:pt x="4355" y="5131"/>
                    </a:lnTo>
                    <a:lnTo>
                      <a:pt x="4386" y="5296"/>
                    </a:lnTo>
                    <a:lnTo>
                      <a:pt x="4417" y="5462"/>
                    </a:lnTo>
                    <a:lnTo>
                      <a:pt x="4448" y="5629"/>
                    </a:lnTo>
                    <a:lnTo>
                      <a:pt x="4479" y="5797"/>
                    </a:lnTo>
                    <a:lnTo>
                      <a:pt x="4510" y="5967"/>
                    </a:lnTo>
                    <a:lnTo>
                      <a:pt x="4541" y="6138"/>
                    </a:lnTo>
                    <a:lnTo>
                      <a:pt x="4572" y="6310"/>
                    </a:lnTo>
                    <a:lnTo>
                      <a:pt x="4603" y="6485"/>
                    </a:lnTo>
                    <a:lnTo>
                      <a:pt x="4634" y="6659"/>
                    </a:lnTo>
                    <a:lnTo>
                      <a:pt x="4665" y="6835"/>
                    </a:lnTo>
                    <a:lnTo>
                      <a:pt x="4696" y="7011"/>
                    </a:lnTo>
                    <a:lnTo>
                      <a:pt x="4727" y="7188"/>
                    </a:lnTo>
                    <a:lnTo>
                      <a:pt x="4758" y="7367"/>
                    </a:lnTo>
                    <a:lnTo>
                      <a:pt x="4789" y="7546"/>
                    </a:lnTo>
                    <a:lnTo>
                      <a:pt x="4820" y="7725"/>
                    </a:lnTo>
                    <a:lnTo>
                      <a:pt x="4851" y="7905"/>
                    </a:lnTo>
                    <a:lnTo>
                      <a:pt x="4882" y="8086"/>
                    </a:lnTo>
                    <a:lnTo>
                      <a:pt x="4913" y="8267"/>
                    </a:lnTo>
                    <a:lnTo>
                      <a:pt x="4945" y="8448"/>
                    </a:lnTo>
                    <a:lnTo>
                      <a:pt x="4976" y="8630"/>
                    </a:lnTo>
                    <a:lnTo>
                      <a:pt x="5007" y="8812"/>
                    </a:lnTo>
                    <a:lnTo>
                      <a:pt x="5038" y="8994"/>
                    </a:lnTo>
                    <a:lnTo>
                      <a:pt x="5069" y="9176"/>
                    </a:lnTo>
                    <a:lnTo>
                      <a:pt x="5100" y="9359"/>
                    </a:lnTo>
                    <a:lnTo>
                      <a:pt x="5131" y="9541"/>
                    </a:lnTo>
                    <a:lnTo>
                      <a:pt x="5162" y="9723"/>
                    </a:lnTo>
                    <a:lnTo>
                      <a:pt x="5193" y="9905"/>
                    </a:lnTo>
                    <a:lnTo>
                      <a:pt x="5224" y="10086"/>
                    </a:lnTo>
                    <a:lnTo>
                      <a:pt x="5255" y="10267"/>
                    </a:lnTo>
                    <a:lnTo>
                      <a:pt x="5286" y="10448"/>
                    </a:lnTo>
                    <a:lnTo>
                      <a:pt x="5317" y="10628"/>
                    </a:lnTo>
                    <a:lnTo>
                      <a:pt x="5348" y="10808"/>
                    </a:lnTo>
                    <a:lnTo>
                      <a:pt x="5379" y="10987"/>
                    </a:lnTo>
                    <a:lnTo>
                      <a:pt x="5410" y="11165"/>
                    </a:lnTo>
                    <a:lnTo>
                      <a:pt x="5441" y="11343"/>
                    </a:lnTo>
                    <a:lnTo>
                      <a:pt x="5472" y="11519"/>
                    </a:lnTo>
                    <a:lnTo>
                      <a:pt x="5503" y="11695"/>
                    </a:lnTo>
                    <a:lnTo>
                      <a:pt x="5534" y="11870"/>
                    </a:lnTo>
                    <a:lnTo>
                      <a:pt x="5565" y="12043"/>
                    </a:lnTo>
                    <a:lnTo>
                      <a:pt x="5596" y="12216"/>
                    </a:lnTo>
                    <a:lnTo>
                      <a:pt x="5627" y="12386"/>
                    </a:lnTo>
                    <a:lnTo>
                      <a:pt x="5658" y="12556"/>
                    </a:lnTo>
                    <a:lnTo>
                      <a:pt x="5689" y="12725"/>
                    </a:lnTo>
                    <a:lnTo>
                      <a:pt x="5720" y="12892"/>
                    </a:lnTo>
                    <a:lnTo>
                      <a:pt x="5751" y="13058"/>
                    </a:lnTo>
                    <a:lnTo>
                      <a:pt x="5782" y="13222"/>
                    </a:lnTo>
                    <a:lnTo>
                      <a:pt x="5813" y="13383"/>
                    </a:lnTo>
                    <a:lnTo>
                      <a:pt x="5844" y="13544"/>
                    </a:lnTo>
                    <a:lnTo>
                      <a:pt x="5875" y="13703"/>
                    </a:lnTo>
                    <a:lnTo>
                      <a:pt x="5906" y="13861"/>
                    </a:lnTo>
                    <a:lnTo>
                      <a:pt x="5937" y="14016"/>
                    </a:lnTo>
                    <a:lnTo>
                      <a:pt x="5968" y="14170"/>
                    </a:lnTo>
                    <a:lnTo>
                      <a:pt x="5999" y="14320"/>
                    </a:lnTo>
                    <a:lnTo>
                      <a:pt x="6029" y="14470"/>
                    </a:lnTo>
                    <a:lnTo>
                      <a:pt x="6060" y="14617"/>
                    </a:lnTo>
                    <a:lnTo>
                      <a:pt x="6091" y="14763"/>
                    </a:lnTo>
                    <a:lnTo>
                      <a:pt x="6122" y="14905"/>
                    </a:lnTo>
                    <a:lnTo>
                      <a:pt x="6153" y="15045"/>
                    </a:lnTo>
                    <a:lnTo>
                      <a:pt x="6184" y="15184"/>
                    </a:lnTo>
                    <a:lnTo>
                      <a:pt x="6215" y="15319"/>
                    </a:lnTo>
                    <a:lnTo>
                      <a:pt x="6246" y="15452"/>
                    </a:lnTo>
                    <a:lnTo>
                      <a:pt x="6277" y="15582"/>
                    </a:lnTo>
                    <a:lnTo>
                      <a:pt x="6308" y="15711"/>
                    </a:lnTo>
                    <a:lnTo>
                      <a:pt x="6340" y="15836"/>
                    </a:lnTo>
                    <a:lnTo>
                      <a:pt x="6371" y="15959"/>
                    </a:lnTo>
                    <a:lnTo>
                      <a:pt x="6401" y="16078"/>
                    </a:lnTo>
                    <a:lnTo>
                      <a:pt x="6432" y="16196"/>
                    </a:lnTo>
                    <a:lnTo>
                      <a:pt x="6463" y="16310"/>
                    </a:lnTo>
                    <a:lnTo>
                      <a:pt x="6494" y="16422"/>
                    </a:lnTo>
                    <a:lnTo>
                      <a:pt x="6525" y="16530"/>
                    </a:lnTo>
                    <a:lnTo>
                      <a:pt x="6556" y="16636"/>
                    </a:lnTo>
                    <a:lnTo>
                      <a:pt x="6586" y="16739"/>
                    </a:lnTo>
                    <a:lnTo>
                      <a:pt x="6617" y="16838"/>
                    </a:lnTo>
                    <a:lnTo>
                      <a:pt x="6648" y="16934"/>
                    </a:lnTo>
                    <a:lnTo>
                      <a:pt x="6679" y="17027"/>
                    </a:lnTo>
                    <a:lnTo>
                      <a:pt x="6709" y="17118"/>
                    </a:lnTo>
                    <a:lnTo>
                      <a:pt x="6740" y="17205"/>
                    </a:lnTo>
                    <a:lnTo>
                      <a:pt x="6771" y="17287"/>
                    </a:lnTo>
                    <a:lnTo>
                      <a:pt x="6801" y="17369"/>
                    </a:lnTo>
                    <a:lnTo>
                      <a:pt x="6832" y="17445"/>
                    </a:lnTo>
                    <a:lnTo>
                      <a:pt x="6862" y="17517"/>
                    </a:lnTo>
                    <a:lnTo>
                      <a:pt x="6893" y="17589"/>
                    </a:lnTo>
                    <a:lnTo>
                      <a:pt x="6923" y="17655"/>
                    </a:lnTo>
                    <a:lnTo>
                      <a:pt x="6953" y="17717"/>
                    </a:lnTo>
                    <a:lnTo>
                      <a:pt x="6983" y="17776"/>
                    </a:lnTo>
                    <a:lnTo>
                      <a:pt x="7013" y="17832"/>
                    </a:lnTo>
                    <a:lnTo>
                      <a:pt x="7043" y="17884"/>
                    </a:lnTo>
                    <a:lnTo>
                      <a:pt x="7073" y="17933"/>
                    </a:lnTo>
                    <a:lnTo>
                      <a:pt x="7102" y="17977"/>
                    </a:lnTo>
                    <a:lnTo>
                      <a:pt x="7131" y="18018"/>
                    </a:lnTo>
                    <a:lnTo>
                      <a:pt x="7159" y="18055"/>
                    </a:lnTo>
                    <a:lnTo>
                      <a:pt x="7188" y="18089"/>
                    </a:lnTo>
                    <a:lnTo>
                      <a:pt x="7215" y="18118"/>
                    </a:lnTo>
                    <a:lnTo>
                      <a:pt x="7242" y="18142"/>
                    </a:lnTo>
                    <a:lnTo>
                      <a:pt x="7269" y="18165"/>
                    </a:lnTo>
                    <a:lnTo>
                      <a:pt x="7296" y="18184"/>
                    </a:lnTo>
                    <a:lnTo>
                      <a:pt x="7318" y="18196"/>
                    </a:lnTo>
                    <a:lnTo>
                      <a:pt x="7342" y="18208"/>
                    </a:lnTo>
                    <a:lnTo>
                      <a:pt x="7366" y="18217"/>
                    </a:lnTo>
                    <a:lnTo>
                      <a:pt x="7353" y="18213"/>
                    </a:lnTo>
                    <a:lnTo>
                      <a:pt x="7384" y="18220"/>
                    </a:lnTo>
                    <a:lnTo>
                      <a:pt x="7406" y="18222"/>
                    </a:lnTo>
                    <a:lnTo>
                      <a:pt x="7428" y="18223"/>
                    </a:lnTo>
                    <a:lnTo>
                      <a:pt x="7446" y="18220"/>
                    </a:lnTo>
                    <a:lnTo>
                      <a:pt x="7465" y="18215"/>
                    </a:lnTo>
                    <a:lnTo>
                      <a:pt x="7485" y="18207"/>
                    </a:lnTo>
                    <a:lnTo>
                      <a:pt x="7509" y="18196"/>
                    </a:lnTo>
                    <a:lnTo>
                      <a:pt x="7531" y="18182"/>
                    </a:lnTo>
                    <a:lnTo>
                      <a:pt x="7557" y="18165"/>
                    </a:lnTo>
                    <a:lnTo>
                      <a:pt x="7583" y="18144"/>
                    </a:lnTo>
                    <a:lnTo>
                      <a:pt x="7608" y="18120"/>
                    </a:lnTo>
                    <a:lnTo>
                      <a:pt x="7636" y="18092"/>
                    </a:lnTo>
                    <a:lnTo>
                      <a:pt x="7663" y="18060"/>
                    </a:lnTo>
                    <a:lnTo>
                      <a:pt x="7691" y="18024"/>
                    </a:lnTo>
                    <a:lnTo>
                      <a:pt x="7720" y="17984"/>
                    </a:lnTo>
                    <a:lnTo>
                      <a:pt x="7749" y="17941"/>
                    </a:lnTo>
                    <a:lnTo>
                      <a:pt x="7778" y="17894"/>
                    </a:lnTo>
                    <a:lnTo>
                      <a:pt x="7807" y="17843"/>
                    </a:lnTo>
                    <a:lnTo>
                      <a:pt x="7837" y="17788"/>
                    </a:lnTo>
                    <a:lnTo>
                      <a:pt x="7867" y="17729"/>
                    </a:lnTo>
                    <a:lnTo>
                      <a:pt x="7897" y="17668"/>
                    </a:lnTo>
                    <a:lnTo>
                      <a:pt x="7927" y="17602"/>
                    </a:lnTo>
                    <a:lnTo>
                      <a:pt x="7958" y="17534"/>
                    </a:lnTo>
                    <a:lnTo>
                      <a:pt x="7988" y="17461"/>
                    </a:lnTo>
                    <a:lnTo>
                      <a:pt x="8018" y="17385"/>
                    </a:lnTo>
                    <a:lnTo>
                      <a:pt x="8049" y="17306"/>
                    </a:lnTo>
                    <a:lnTo>
                      <a:pt x="8079" y="17223"/>
                    </a:lnTo>
                    <a:lnTo>
                      <a:pt x="8110" y="17137"/>
                    </a:lnTo>
                    <a:lnTo>
                      <a:pt x="8141" y="17048"/>
                    </a:lnTo>
                    <a:lnTo>
                      <a:pt x="8171" y="16956"/>
                    </a:lnTo>
                    <a:lnTo>
                      <a:pt x="8202" y="16860"/>
                    </a:lnTo>
                    <a:lnTo>
                      <a:pt x="8233" y="16762"/>
                    </a:lnTo>
                    <a:lnTo>
                      <a:pt x="8264" y="16660"/>
                    </a:lnTo>
                    <a:lnTo>
                      <a:pt x="8294" y="16555"/>
                    </a:lnTo>
                    <a:lnTo>
                      <a:pt x="8325" y="16447"/>
                    </a:lnTo>
                    <a:lnTo>
                      <a:pt x="8356" y="16337"/>
                    </a:lnTo>
                    <a:lnTo>
                      <a:pt x="8387" y="16223"/>
                    </a:lnTo>
                    <a:lnTo>
                      <a:pt x="8418" y="16107"/>
                    </a:lnTo>
                    <a:lnTo>
                      <a:pt x="8449" y="15987"/>
                    </a:lnTo>
                    <a:lnTo>
                      <a:pt x="8479" y="15865"/>
                    </a:lnTo>
                    <a:lnTo>
                      <a:pt x="8510" y="15740"/>
                    </a:lnTo>
                    <a:lnTo>
                      <a:pt x="8541" y="15613"/>
                    </a:lnTo>
                    <a:lnTo>
                      <a:pt x="8572" y="15483"/>
                    </a:lnTo>
                    <a:lnTo>
                      <a:pt x="8603" y="15351"/>
                    </a:lnTo>
                    <a:lnTo>
                      <a:pt x="8634" y="15215"/>
                    </a:lnTo>
                    <a:lnTo>
                      <a:pt x="8665" y="15078"/>
                    </a:lnTo>
                    <a:lnTo>
                      <a:pt x="8696" y="14938"/>
                    </a:lnTo>
                    <a:lnTo>
                      <a:pt x="8727" y="14796"/>
                    </a:lnTo>
                    <a:lnTo>
                      <a:pt x="8758" y="14651"/>
                    </a:lnTo>
                    <a:lnTo>
                      <a:pt x="8789" y="14505"/>
                    </a:lnTo>
                    <a:lnTo>
                      <a:pt x="8819" y="14356"/>
                    </a:lnTo>
                    <a:lnTo>
                      <a:pt x="8850" y="14205"/>
                    </a:lnTo>
                    <a:lnTo>
                      <a:pt x="8881" y="14052"/>
                    </a:lnTo>
                    <a:lnTo>
                      <a:pt x="8912" y="13898"/>
                    </a:lnTo>
                    <a:lnTo>
                      <a:pt x="8944" y="13740"/>
                    </a:lnTo>
                    <a:lnTo>
                      <a:pt x="8975" y="13582"/>
                    </a:lnTo>
                    <a:lnTo>
                      <a:pt x="9006" y="13422"/>
                    </a:lnTo>
                    <a:lnTo>
                      <a:pt x="9037" y="13260"/>
                    </a:lnTo>
                    <a:lnTo>
                      <a:pt x="9068" y="13097"/>
                    </a:lnTo>
                    <a:lnTo>
                      <a:pt x="9099" y="12932"/>
                    </a:lnTo>
                    <a:lnTo>
                      <a:pt x="9130" y="12765"/>
                    </a:lnTo>
                    <a:lnTo>
                      <a:pt x="9161" y="12596"/>
                    </a:lnTo>
                    <a:lnTo>
                      <a:pt x="9192" y="12427"/>
                    </a:lnTo>
                    <a:lnTo>
                      <a:pt x="9223" y="12256"/>
                    </a:lnTo>
                    <a:lnTo>
                      <a:pt x="9254" y="12084"/>
                    </a:lnTo>
                    <a:lnTo>
                      <a:pt x="9285" y="11911"/>
                    </a:lnTo>
                    <a:lnTo>
                      <a:pt x="9316" y="11737"/>
                    </a:lnTo>
                    <a:lnTo>
                      <a:pt x="9347" y="11561"/>
                    </a:lnTo>
                    <a:lnTo>
                      <a:pt x="9378" y="11385"/>
                    </a:lnTo>
                    <a:lnTo>
                      <a:pt x="9409" y="11208"/>
                    </a:lnTo>
                    <a:lnTo>
                      <a:pt x="9440" y="11029"/>
                    </a:lnTo>
                    <a:lnTo>
                      <a:pt x="9471" y="10851"/>
                    </a:lnTo>
                    <a:lnTo>
                      <a:pt x="9502" y="10671"/>
                    </a:lnTo>
                    <a:lnTo>
                      <a:pt x="9533" y="10491"/>
                    </a:lnTo>
                    <a:lnTo>
                      <a:pt x="9564" y="10310"/>
                    </a:lnTo>
                    <a:lnTo>
                      <a:pt x="9595" y="10129"/>
                    </a:lnTo>
                    <a:lnTo>
                      <a:pt x="9626" y="9948"/>
                    </a:lnTo>
                    <a:lnTo>
                      <a:pt x="9657" y="9766"/>
                    </a:lnTo>
                    <a:lnTo>
                      <a:pt x="9688" y="9584"/>
                    </a:lnTo>
                    <a:lnTo>
                      <a:pt x="9719" y="9402"/>
                    </a:lnTo>
                    <a:lnTo>
                      <a:pt x="9750" y="9220"/>
                    </a:lnTo>
                    <a:lnTo>
                      <a:pt x="9781" y="9038"/>
                    </a:lnTo>
                    <a:lnTo>
                      <a:pt x="9812" y="8856"/>
                    </a:lnTo>
                    <a:lnTo>
                      <a:pt x="9843" y="8674"/>
                    </a:lnTo>
                    <a:lnTo>
                      <a:pt x="9874" y="8492"/>
                    </a:lnTo>
                    <a:lnTo>
                      <a:pt x="9905" y="8310"/>
                    </a:lnTo>
                    <a:lnTo>
                      <a:pt x="9936" y="8129"/>
                    </a:lnTo>
                    <a:lnTo>
                      <a:pt x="9967" y="7948"/>
                    </a:lnTo>
                    <a:lnTo>
                      <a:pt x="9998" y="7768"/>
                    </a:lnTo>
                    <a:lnTo>
                      <a:pt x="10029" y="7588"/>
                    </a:lnTo>
                    <a:lnTo>
                      <a:pt x="10060" y="7409"/>
                    </a:lnTo>
                    <a:lnTo>
                      <a:pt x="10091" y="7231"/>
                    </a:lnTo>
                    <a:lnTo>
                      <a:pt x="10122" y="7053"/>
                    </a:lnTo>
                    <a:lnTo>
                      <a:pt x="10153" y="6877"/>
                    </a:lnTo>
                    <a:lnTo>
                      <a:pt x="10184" y="6701"/>
                    </a:lnTo>
                    <a:lnTo>
                      <a:pt x="10215" y="6526"/>
                    </a:lnTo>
                    <a:lnTo>
                      <a:pt x="10246" y="6352"/>
                    </a:lnTo>
                    <a:lnTo>
                      <a:pt x="10277" y="6179"/>
                    </a:lnTo>
                    <a:lnTo>
                      <a:pt x="10308" y="6008"/>
                    </a:lnTo>
                    <a:lnTo>
                      <a:pt x="10340" y="5837"/>
                    </a:lnTo>
                    <a:lnTo>
                      <a:pt x="10371" y="5669"/>
                    </a:lnTo>
                    <a:lnTo>
                      <a:pt x="10402" y="5501"/>
                    </a:lnTo>
                    <a:lnTo>
                      <a:pt x="10433" y="5335"/>
                    </a:lnTo>
                    <a:lnTo>
                      <a:pt x="10464" y="5171"/>
                    </a:lnTo>
                    <a:lnTo>
                      <a:pt x="10495" y="5008"/>
                    </a:lnTo>
                    <a:lnTo>
                      <a:pt x="10526" y="4846"/>
                    </a:lnTo>
                    <a:lnTo>
                      <a:pt x="10557" y="4687"/>
                    </a:lnTo>
                    <a:lnTo>
                      <a:pt x="10588" y="4530"/>
                    </a:lnTo>
                    <a:lnTo>
                      <a:pt x="10619" y="4374"/>
                    </a:lnTo>
                    <a:lnTo>
                      <a:pt x="10650" y="4220"/>
                    </a:lnTo>
                    <a:lnTo>
                      <a:pt x="10681" y="4067"/>
                    </a:lnTo>
                    <a:lnTo>
                      <a:pt x="10712" y="3918"/>
                    </a:lnTo>
                    <a:lnTo>
                      <a:pt x="10744" y="3770"/>
                    </a:lnTo>
                    <a:lnTo>
                      <a:pt x="10775" y="3624"/>
                    </a:lnTo>
                    <a:lnTo>
                      <a:pt x="10806" y="3481"/>
                    </a:lnTo>
                    <a:lnTo>
                      <a:pt x="10837" y="3340"/>
                    </a:lnTo>
                    <a:lnTo>
                      <a:pt x="10868" y="3201"/>
                    </a:lnTo>
                    <a:lnTo>
                      <a:pt x="10899" y="3064"/>
                    </a:lnTo>
                    <a:lnTo>
                      <a:pt x="10930" y="2930"/>
                    </a:lnTo>
                    <a:lnTo>
                      <a:pt x="10961" y="2798"/>
                    </a:lnTo>
                    <a:lnTo>
                      <a:pt x="10992" y="2669"/>
                    </a:lnTo>
                    <a:lnTo>
                      <a:pt x="11023" y="2543"/>
                    </a:lnTo>
                    <a:lnTo>
                      <a:pt x="11054" y="2419"/>
                    </a:lnTo>
                    <a:lnTo>
                      <a:pt x="11085" y="2298"/>
                    </a:lnTo>
                    <a:lnTo>
                      <a:pt x="11117" y="2179"/>
                    </a:lnTo>
                    <a:lnTo>
                      <a:pt x="11148" y="2063"/>
                    </a:lnTo>
                    <a:lnTo>
                      <a:pt x="11179" y="1951"/>
                    </a:lnTo>
                    <a:lnTo>
                      <a:pt x="11210" y="1840"/>
                    </a:lnTo>
                    <a:lnTo>
                      <a:pt x="11241" y="1734"/>
                    </a:lnTo>
                    <a:lnTo>
                      <a:pt x="11272" y="1629"/>
                    </a:lnTo>
                    <a:lnTo>
                      <a:pt x="11304" y="1528"/>
                    </a:lnTo>
                    <a:lnTo>
                      <a:pt x="11335" y="1430"/>
                    </a:lnTo>
                    <a:lnTo>
                      <a:pt x="11366" y="1335"/>
                    </a:lnTo>
                    <a:lnTo>
                      <a:pt x="11398" y="1243"/>
                    </a:lnTo>
                    <a:lnTo>
                      <a:pt x="11429" y="1154"/>
                    </a:lnTo>
                    <a:lnTo>
                      <a:pt x="11460" y="1068"/>
                    </a:lnTo>
                    <a:lnTo>
                      <a:pt x="11492" y="985"/>
                    </a:lnTo>
                    <a:lnTo>
                      <a:pt x="11523" y="905"/>
                    </a:lnTo>
                    <a:lnTo>
                      <a:pt x="11555" y="829"/>
                    </a:lnTo>
                    <a:lnTo>
                      <a:pt x="11586" y="756"/>
                    </a:lnTo>
                    <a:lnTo>
                      <a:pt x="11618" y="687"/>
                    </a:lnTo>
                    <a:lnTo>
                      <a:pt x="11650" y="620"/>
                    </a:lnTo>
                    <a:lnTo>
                      <a:pt x="11682" y="557"/>
                    </a:lnTo>
                    <a:lnTo>
                      <a:pt x="11714" y="496"/>
                    </a:lnTo>
                    <a:lnTo>
                      <a:pt x="11748" y="439"/>
                    </a:lnTo>
                    <a:lnTo>
                      <a:pt x="11779" y="387"/>
                    </a:lnTo>
                    <a:lnTo>
                      <a:pt x="11812" y="336"/>
                    </a:lnTo>
                    <a:lnTo>
                      <a:pt x="11845" y="289"/>
                    </a:lnTo>
                    <a:lnTo>
                      <a:pt x="11879" y="246"/>
                    </a:lnTo>
                    <a:lnTo>
                      <a:pt x="11912" y="206"/>
                    </a:lnTo>
                    <a:lnTo>
                      <a:pt x="11946" y="169"/>
                    </a:lnTo>
                    <a:lnTo>
                      <a:pt x="11982" y="134"/>
                    </a:lnTo>
                    <a:lnTo>
                      <a:pt x="12015" y="105"/>
                    </a:lnTo>
                    <a:lnTo>
                      <a:pt x="12054" y="77"/>
                    </a:lnTo>
                    <a:lnTo>
                      <a:pt x="12090" y="55"/>
                    </a:lnTo>
                    <a:lnTo>
                      <a:pt x="12130" y="35"/>
                    </a:lnTo>
                    <a:lnTo>
                      <a:pt x="12168" y="20"/>
                    </a:lnTo>
                    <a:lnTo>
                      <a:pt x="12209" y="9"/>
                    </a:lnTo>
                    <a:lnTo>
                      <a:pt x="12252" y="2"/>
                    </a:lnTo>
                    <a:lnTo>
                      <a:pt x="12292" y="1"/>
                    </a:lnTo>
                    <a:lnTo>
                      <a:pt x="12336" y="4"/>
                    </a:lnTo>
                    <a:lnTo>
                      <a:pt x="12376" y="11"/>
                    </a:lnTo>
                    <a:cubicBezTo>
                      <a:pt x="12380" y="12"/>
                      <a:pt x="12385" y="13"/>
                      <a:pt x="12390" y="15"/>
                    </a:cubicBezTo>
                    <a:lnTo>
                      <a:pt x="12421" y="26"/>
                    </a:lnTo>
                    <a:lnTo>
                      <a:pt x="12459" y="43"/>
                    </a:lnTo>
                    <a:lnTo>
                      <a:pt x="12497" y="63"/>
                    </a:lnTo>
                    <a:lnTo>
                      <a:pt x="12535" y="89"/>
                    </a:lnTo>
                    <a:lnTo>
                      <a:pt x="12573" y="119"/>
                    </a:lnTo>
                    <a:lnTo>
                      <a:pt x="12608" y="150"/>
                    </a:lnTo>
                    <a:lnTo>
                      <a:pt x="12643" y="187"/>
                    </a:lnTo>
                    <a:lnTo>
                      <a:pt x="12678" y="227"/>
                    </a:lnTo>
                    <a:lnTo>
                      <a:pt x="12712" y="269"/>
                    </a:lnTo>
                    <a:lnTo>
                      <a:pt x="12745" y="313"/>
                    </a:lnTo>
                    <a:lnTo>
                      <a:pt x="12778" y="363"/>
                    </a:lnTo>
                    <a:lnTo>
                      <a:pt x="12811" y="416"/>
                    </a:lnTo>
                    <a:lnTo>
                      <a:pt x="12843" y="471"/>
                    </a:lnTo>
                    <a:lnTo>
                      <a:pt x="12876" y="531"/>
                    </a:lnTo>
                    <a:lnTo>
                      <a:pt x="12908" y="592"/>
                    </a:lnTo>
                    <a:lnTo>
                      <a:pt x="12940" y="657"/>
                    </a:lnTo>
                    <a:lnTo>
                      <a:pt x="12972" y="726"/>
                    </a:lnTo>
                    <a:lnTo>
                      <a:pt x="13003" y="799"/>
                    </a:lnTo>
                    <a:lnTo>
                      <a:pt x="13035" y="873"/>
                    </a:lnTo>
                    <a:lnTo>
                      <a:pt x="13067" y="952"/>
                    </a:lnTo>
                    <a:lnTo>
                      <a:pt x="13098" y="1033"/>
                    </a:lnTo>
                    <a:lnTo>
                      <a:pt x="13130" y="1118"/>
                    </a:lnTo>
                    <a:lnTo>
                      <a:pt x="13161" y="1206"/>
                    </a:lnTo>
                    <a:lnTo>
                      <a:pt x="13192" y="1297"/>
                    </a:lnTo>
                    <a:lnTo>
                      <a:pt x="13224" y="1391"/>
                    </a:lnTo>
                    <a:lnTo>
                      <a:pt x="13255" y="1488"/>
                    </a:lnTo>
                    <a:lnTo>
                      <a:pt x="13286" y="1588"/>
                    </a:lnTo>
                    <a:lnTo>
                      <a:pt x="13318" y="1690"/>
                    </a:lnTo>
                    <a:lnTo>
                      <a:pt x="13350" y="1798"/>
                    </a:lnTo>
                    <a:lnTo>
                      <a:pt x="13381" y="1906"/>
                    </a:lnTo>
                    <a:lnTo>
                      <a:pt x="13412" y="2018"/>
                    </a:lnTo>
                    <a:lnTo>
                      <a:pt x="13443" y="2132"/>
                    </a:lnTo>
                    <a:lnTo>
                      <a:pt x="13474" y="2250"/>
                    </a:lnTo>
                    <a:lnTo>
                      <a:pt x="13505" y="2369"/>
                    </a:lnTo>
                    <a:lnTo>
                      <a:pt x="13537" y="2493"/>
                    </a:lnTo>
                    <a:lnTo>
                      <a:pt x="13568" y="2618"/>
                    </a:lnTo>
                    <a:lnTo>
                      <a:pt x="13599" y="2746"/>
                    </a:lnTo>
                    <a:lnTo>
                      <a:pt x="13630" y="2877"/>
                    </a:lnTo>
                    <a:lnTo>
                      <a:pt x="13661" y="3010"/>
                    </a:lnTo>
                    <a:lnTo>
                      <a:pt x="13692" y="3146"/>
                    </a:lnTo>
                    <a:lnTo>
                      <a:pt x="13723" y="3283"/>
                    </a:lnTo>
                    <a:lnTo>
                      <a:pt x="13754" y="3424"/>
                    </a:lnTo>
                    <a:lnTo>
                      <a:pt x="13785" y="3566"/>
                    </a:lnTo>
                    <a:lnTo>
                      <a:pt x="13816" y="3711"/>
                    </a:lnTo>
                    <a:lnTo>
                      <a:pt x="13847" y="3859"/>
                    </a:lnTo>
                    <a:lnTo>
                      <a:pt x="13878" y="4008"/>
                    </a:lnTo>
                    <a:lnTo>
                      <a:pt x="13909" y="4158"/>
                    </a:lnTo>
                    <a:lnTo>
                      <a:pt x="13941" y="4311"/>
                    </a:lnTo>
                    <a:lnTo>
                      <a:pt x="13972" y="4467"/>
                    </a:lnTo>
                    <a:lnTo>
                      <a:pt x="14003" y="4624"/>
                    </a:lnTo>
                    <a:lnTo>
                      <a:pt x="14034" y="4783"/>
                    </a:lnTo>
                    <a:lnTo>
                      <a:pt x="14065" y="4943"/>
                    </a:lnTo>
                    <a:lnTo>
                      <a:pt x="14096" y="5105"/>
                    </a:lnTo>
                    <a:lnTo>
                      <a:pt x="14127" y="5270"/>
                    </a:lnTo>
                    <a:lnTo>
                      <a:pt x="14158" y="5435"/>
                    </a:lnTo>
                    <a:lnTo>
                      <a:pt x="14189" y="5602"/>
                    </a:lnTo>
                    <a:lnTo>
                      <a:pt x="14220" y="5770"/>
                    </a:lnTo>
                    <a:lnTo>
                      <a:pt x="14251" y="5940"/>
                    </a:lnTo>
                    <a:lnTo>
                      <a:pt x="14282" y="6111"/>
                    </a:lnTo>
                    <a:lnTo>
                      <a:pt x="14313" y="6283"/>
                    </a:lnTo>
                    <a:lnTo>
                      <a:pt x="14344" y="6457"/>
                    </a:lnTo>
                    <a:lnTo>
                      <a:pt x="14375" y="6631"/>
                    </a:lnTo>
                    <a:lnTo>
                      <a:pt x="14406" y="6807"/>
                    </a:lnTo>
                    <a:lnTo>
                      <a:pt x="14437" y="6983"/>
                    </a:lnTo>
                    <a:lnTo>
                      <a:pt x="14468" y="7160"/>
                    </a:lnTo>
                    <a:lnTo>
                      <a:pt x="14499" y="7338"/>
                    </a:lnTo>
                    <a:lnTo>
                      <a:pt x="14530" y="7517"/>
                    </a:lnTo>
                    <a:lnTo>
                      <a:pt x="14561" y="7696"/>
                    </a:lnTo>
                    <a:lnTo>
                      <a:pt x="14592" y="7876"/>
                    </a:lnTo>
                    <a:lnTo>
                      <a:pt x="14623" y="8057"/>
                    </a:lnTo>
                    <a:lnTo>
                      <a:pt x="14654" y="8238"/>
                    </a:lnTo>
                    <a:lnTo>
                      <a:pt x="14685" y="8419"/>
                    </a:lnTo>
                    <a:lnTo>
                      <a:pt x="14717" y="8601"/>
                    </a:lnTo>
                    <a:lnTo>
                      <a:pt x="14748" y="8783"/>
                    </a:lnTo>
                    <a:lnTo>
                      <a:pt x="14779" y="8965"/>
                    </a:lnTo>
                    <a:lnTo>
                      <a:pt x="14810" y="9147"/>
                    </a:lnTo>
                    <a:lnTo>
                      <a:pt x="14841" y="9330"/>
                    </a:lnTo>
                    <a:lnTo>
                      <a:pt x="14872" y="9512"/>
                    </a:lnTo>
                    <a:lnTo>
                      <a:pt x="14903" y="9694"/>
                    </a:lnTo>
                    <a:lnTo>
                      <a:pt x="14934" y="9876"/>
                    </a:lnTo>
                    <a:lnTo>
                      <a:pt x="14965" y="10057"/>
                    </a:lnTo>
                    <a:lnTo>
                      <a:pt x="14996" y="10238"/>
                    </a:lnTo>
                    <a:lnTo>
                      <a:pt x="15027" y="10419"/>
                    </a:lnTo>
                    <a:lnTo>
                      <a:pt x="15058" y="10600"/>
                    </a:lnTo>
                    <a:lnTo>
                      <a:pt x="15089" y="10779"/>
                    </a:lnTo>
                    <a:lnTo>
                      <a:pt x="15120" y="10958"/>
                    </a:lnTo>
                    <a:lnTo>
                      <a:pt x="15151" y="11137"/>
                    </a:lnTo>
                    <a:lnTo>
                      <a:pt x="15182" y="11314"/>
                    </a:lnTo>
                    <a:lnTo>
                      <a:pt x="15213" y="11491"/>
                    </a:lnTo>
                    <a:lnTo>
                      <a:pt x="15244" y="11667"/>
                    </a:lnTo>
                    <a:lnTo>
                      <a:pt x="15275" y="11842"/>
                    </a:lnTo>
                    <a:lnTo>
                      <a:pt x="15306" y="12016"/>
                    </a:lnTo>
                    <a:lnTo>
                      <a:pt x="15337" y="12187"/>
                    </a:lnTo>
                    <a:lnTo>
                      <a:pt x="15368" y="12359"/>
                    </a:lnTo>
                    <a:lnTo>
                      <a:pt x="15399" y="12529"/>
                    </a:lnTo>
                    <a:lnTo>
                      <a:pt x="15430" y="12698"/>
                    </a:lnTo>
                    <a:lnTo>
                      <a:pt x="15461" y="12865"/>
                    </a:lnTo>
                    <a:lnTo>
                      <a:pt x="15492" y="13031"/>
                    </a:lnTo>
                    <a:lnTo>
                      <a:pt x="15523" y="13196"/>
                    </a:lnTo>
                    <a:lnTo>
                      <a:pt x="15554" y="13359"/>
                    </a:lnTo>
                    <a:lnTo>
                      <a:pt x="15585" y="13519"/>
                    </a:lnTo>
                    <a:lnTo>
                      <a:pt x="15616" y="13678"/>
                    </a:lnTo>
                    <a:lnTo>
                      <a:pt x="15647" y="13836"/>
                    </a:lnTo>
                    <a:lnTo>
                      <a:pt x="15678" y="13992"/>
                    </a:lnTo>
                    <a:lnTo>
                      <a:pt x="15709" y="14146"/>
                    </a:lnTo>
                    <a:lnTo>
                      <a:pt x="15740" y="14296"/>
                    </a:lnTo>
                    <a:lnTo>
                      <a:pt x="15770" y="14446"/>
                    </a:lnTo>
                    <a:lnTo>
                      <a:pt x="15801" y="14594"/>
                    </a:lnTo>
                    <a:lnTo>
                      <a:pt x="15832" y="14740"/>
                    </a:lnTo>
                    <a:lnTo>
                      <a:pt x="15863" y="14882"/>
                    </a:lnTo>
                    <a:lnTo>
                      <a:pt x="15894" y="15023"/>
                    </a:lnTo>
                    <a:lnTo>
                      <a:pt x="15925" y="15162"/>
                    </a:lnTo>
                    <a:lnTo>
                      <a:pt x="15956" y="15297"/>
                    </a:lnTo>
                    <a:lnTo>
                      <a:pt x="15987" y="15431"/>
                    </a:lnTo>
                    <a:lnTo>
                      <a:pt x="16018" y="15563"/>
                    </a:lnTo>
                    <a:lnTo>
                      <a:pt x="16049" y="15690"/>
                    </a:lnTo>
                    <a:lnTo>
                      <a:pt x="16080" y="15817"/>
                    </a:lnTo>
                    <a:lnTo>
                      <a:pt x="16111" y="15938"/>
                    </a:lnTo>
                    <a:lnTo>
                      <a:pt x="16142" y="16060"/>
                    </a:lnTo>
                    <a:lnTo>
                      <a:pt x="16173" y="16177"/>
                    </a:lnTo>
                    <a:lnTo>
                      <a:pt x="16204" y="16293"/>
                    </a:lnTo>
                    <a:lnTo>
                      <a:pt x="16235" y="16404"/>
                    </a:lnTo>
                    <a:lnTo>
                      <a:pt x="16266" y="16513"/>
                    </a:lnTo>
                    <a:lnTo>
                      <a:pt x="16297" y="16620"/>
                    </a:lnTo>
                    <a:lnTo>
                      <a:pt x="16327" y="16722"/>
                    </a:lnTo>
                    <a:lnTo>
                      <a:pt x="16358" y="16822"/>
                    </a:lnTo>
                    <a:lnTo>
                      <a:pt x="16389" y="16920"/>
                    </a:lnTo>
                    <a:lnTo>
                      <a:pt x="16420" y="17012"/>
                    </a:lnTo>
                    <a:lnTo>
                      <a:pt x="16450" y="17104"/>
                    </a:lnTo>
                    <a:lnTo>
                      <a:pt x="16481" y="17191"/>
                    </a:lnTo>
                    <a:lnTo>
                      <a:pt x="16512" y="17275"/>
                    </a:lnTo>
                    <a:lnTo>
                      <a:pt x="16542" y="17356"/>
                    </a:lnTo>
                    <a:lnTo>
                      <a:pt x="16573" y="17432"/>
                    </a:lnTo>
                    <a:lnTo>
                      <a:pt x="16603" y="17507"/>
                    </a:lnTo>
                    <a:lnTo>
                      <a:pt x="16633" y="17576"/>
                    </a:lnTo>
                    <a:lnTo>
                      <a:pt x="16664" y="17644"/>
                    </a:lnTo>
                    <a:lnTo>
                      <a:pt x="16694" y="17707"/>
                    </a:lnTo>
                    <a:lnTo>
                      <a:pt x="16724" y="17768"/>
                    </a:lnTo>
                    <a:lnTo>
                      <a:pt x="16754" y="17823"/>
                    </a:lnTo>
                    <a:lnTo>
                      <a:pt x="16784" y="17876"/>
                    </a:lnTo>
                    <a:lnTo>
                      <a:pt x="16814" y="17925"/>
                    </a:lnTo>
                    <a:lnTo>
                      <a:pt x="16843" y="17970"/>
                    </a:lnTo>
                    <a:lnTo>
                      <a:pt x="16872" y="18011"/>
                    </a:lnTo>
                    <a:lnTo>
                      <a:pt x="16901" y="18050"/>
                    </a:lnTo>
                    <a:lnTo>
                      <a:pt x="16929" y="18083"/>
                    </a:lnTo>
                    <a:lnTo>
                      <a:pt x="16957" y="18114"/>
                    </a:lnTo>
                    <a:lnTo>
                      <a:pt x="16984" y="18139"/>
                    </a:lnTo>
                    <a:lnTo>
                      <a:pt x="17010" y="18161"/>
                    </a:lnTo>
                    <a:lnTo>
                      <a:pt x="17037" y="18180"/>
                    </a:lnTo>
                    <a:lnTo>
                      <a:pt x="17061" y="18195"/>
                    </a:lnTo>
                    <a:lnTo>
                      <a:pt x="17085" y="18207"/>
                    </a:lnTo>
                    <a:lnTo>
                      <a:pt x="17107" y="18215"/>
                    </a:lnTo>
                    <a:lnTo>
                      <a:pt x="17127" y="18220"/>
                    </a:lnTo>
                    <a:lnTo>
                      <a:pt x="17150" y="18223"/>
                    </a:lnTo>
                    <a:lnTo>
                      <a:pt x="17169" y="18223"/>
                    </a:lnTo>
                    <a:lnTo>
                      <a:pt x="17187" y="18220"/>
                    </a:lnTo>
                    <a:lnTo>
                      <a:pt x="17209" y="18215"/>
                    </a:lnTo>
                    <a:lnTo>
                      <a:pt x="17229" y="18208"/>
                    </a:lnTo>
                    <a:lnTo>
                      <a:pt x="17252" y="18198"/>
                    </a:lnTo>
                    <a:lnTo>
                      <a:pt x="17272" y="18185"/>
                    </a:lnTo>
                    <a:lnTo>
                      <a:pt x="17299" y="18168"/>
                    </a:lnTo>
                    <a:lnTo>
                      <a:pt x="17322" y="18149"/>
                    </a:lnTo>
                    <a:lnTo>
                      <a:pt x="17351" y="18123"/>
                    </a:lnTo>
                    <a:lnTo>
                      <a:pt x="17378" y="18097"/>
                    </a:lnTo>
                    <a:lnTo>
                      <a:pt x="17404" y="18066"/>
                    </a:lnTo>
                    <a:lnTo>
                      <a:pt x="17433" y="18030"/>
                    </a:lnTo>
                    <a:lnTo>
                      <a:pt x="17461" y="17991"/>
                    </a:lnTo>
                    <a:lnTo>
                      <a:pt x="17490" y="17948"/>
                    </a:lnTo>
                    <a:lnTo>
                      <a:pt x="17519" y="17901"/>
                    </a:lnTo>
                    <a:lnTo>
                      <a:pt x="17549" y="17851"/>
                    </a:lnTo>
                    <a:lnTo>
                      <a:pt x="17578" y="17797"/>
                    </a:lnTo>
                    <a:lnTo>
                      <a:pt x="17608" y="17739"/>
                    </a:lnTo>
                    <a:lnTo>
                      <a:pt x="17638" y="17678"/>
                    </a:lnTo>
                    <a:lnTo>
                      <a:pt x="17668" y="17613"/>
                    </a:lnTo>
                    <a:lnTo>
                      <a:pt x="17699" y="17545"/>
                    </a:lnTo>
                    <a:lnTo>
                      <a:pt x="17729" y="17473"/>
                    </a:lnTo>
                    <a:lnTo>
                      <a:pt x="17759" y="17398"/>
                    </a:lnTo>
                    <a:lnTo>
                      <a:pt x="17790" y="17319"/>
                    </a:lnTo>
                    <a:lnTo>
                      <a:pt x="17821" y="17237"/>
                    </a:lnTo>
                    <a:lnTo>
                      <a:pt x="17851" y="17151"/>
                    </a:lnTo>
                    <a:lnTo>
                      <a:pt x="17882" y="17063"/>
                    </a:lnTo>
                    <a:lnTo>
                      <a:pt x="17912" y="16971"/>
                    </a:lnTo>
                    <a:lnTo>
                      <a:pt x="17943" y="16876"/>
                    </a:lnTo>
                    <a:lnTo>
                      <a:pt x="17974" y="16778"/>
                    </a:lnTo>
                    <a:lnTo>
                      <a:pt x="18005" y="16677"/>
                    </a:lnTo>
                    <a:lnTo>
                      <a:pt x="18035" y="16572"/>
                    </a:lnTo>
                    <a:lnTo>
                      <a:pt x="18066" y="16465"/>
                    </a:lnTo>
                    <a:lnTo>
                      <a:pt x="18097" y="16355"/>
                    </a:lnTo>
                    <a:lnTo>
                      <a:pt x="18128" y="16241"/>
                    </a:lnTo>
                    <a:lnTo>
                      <a:pt x="18159" y="16125"/>
                    </a:lnTo>
                    <a:lnTo>
                      <a:pt x="18190" y="16006"/>
                    </a:lnTo>
                    <a:lnTo>
                      <a:pt x="18220" y="15885"/>
                    </a:lnTo>
                    <a:lnTo>
                      <a:pt x="18251" y="15760"/>
                    </a:lnTo>
                    <a:lnTo>
                      <a:pt x="18282" y="15634"/>
                    </a:lnTo>
                    <a:lnTo>
                      <a:pt x="18313" y="15504"/>
                    </a:lnTo>
                    <a:lnTo>
                      <a:pt x="18344" y="15372"/>
                    </a:lnTo>
                    <a:lnTo>
                      <a:pt x="18375" y="15237"/>
                    </a:lnTo>
                    <a:lnTo>
                      <a:pt x="18406" y="15100"/>
                    </a:lnTo>
                    <a:lnTo>
                      <a:pt x="18437" y="14961"/>
                    </a:lnTo>
                    <a:lnTo>
                      <a:pt x="18468" y="14819"/>
                    </a:lnTo>
                    <a:lnTo>
                      <a:pt x="18499" y="14675"/>
                    </a:lnTo>
                    <a:lnTo>
                      <a:pt x="18530" y="14529"/>
                    </a:lnTo>
                    <a:lnTo>
                      <a:pt x="18560" y="14380"/>
                    </a:lnTo>
                    <a:lnTo>
                      <a:pt x="18591" y="14230"/>
                    </a:lnTo>
                    <a:lnTo>
                      <a:pt x="18622" y="14077"/>
                    </a:lnTo>
                    <a:lnTo>
                      <a:pt x="18653" y="13923"/>
                    </a:lnTo>
                    <a:lnTo>
                      <a:pt x="18684" y="13766"/>
                    </a:lnTo>
                    <a:lnTo>
                      <a:pt x="18716" y="13607"/>
                    </a:lnTo>
                    <a:lnTo>
                      <a:pt x="18747" y="13448"/>
                    </a:lnTo>
                    <a:lnTo>
                      <a:pt x="18778" y="13286"/>
                    </a:lnTo>
                    <a:lnTo>
                      <a:pt x="18809" y="13123"/>
                    </a:lnTo>
                    <a:lnTo>
                      <a:pt x="18840" y="12958"/>
                    </a:lnTo>
                    <a:lnTo>
                      <a:pt x="18871" y="12791"/>
                    </a:lnTo>
                    <a:lnTo>
                      <a:pt x="18902" y="12623"/>
                    </a:lnTo>
                    <a:lnTo>
                      <a:pt x="18933" y="12454"/>
                    </a:lnTo>
                    <a:lnTo>
                      <a:pt x="18964" y="12283"/>
                    </a:lnTo>
                    <a:lnTo>
                      <a:pt x="18995" y="12111"/>
                    </a:lnTo>
                    <a:lnTo>
                      <a:pt x="19026" y="11939"/>
                    </a:lnTo>
                    <a:lnTo>
                      <a:pt x="19057" y="11765"/>
                    </a:lnTo>
                    <a:lnTo>
                      <a:pt x="19088" y="11589"/>
                    </a:lnTo>
                    <a:lnTo>
                      <a:pt x="19119" y="11413"/>
                    </a:lnTo>
                    <a:lnTo>
                      <a:pt x="19150" y="11236"/>
                    </a:lnTo>
                    <a:lnTo>
                      <a:pt x="19181" y="11058"/>
                    </a:lnTo>
                    <a:lnTo>
                      <a:pt x="19212" y="10879"/>
                    </a:lnTo>
                    <a:lnTo>
                      <a:pt x="19243" y="10700"/>
                    </a:lnTo>
                    <a:lnTo>
                      <a:pt x="19274" y="10520"/>
                    </a:lnTo>
                    <a:lnTo>
                      <a:pt x="19305" y="10339"/>
                    </a:lnTo>
                    <a:lnTo>
                      <a:pt x="19336" y="10158"/>
                    </a:lnTo>
                    <a:lnTo>
                      <a:pt x="19367" y="9977"/>
                    </a:lnTo>
                    <a:lnTo>
                      <a:pt x="19398" y="9795"/>
                    </a:lnTo>
                    <a:lnTo>
                      <a:pt x="19429" y="9613"/>
                    </a:lnTo>
                    <a:lnTo>
                      <a:pt x="19460" y="9431"/>
                    </a:lnTo>
                    <a:lnTo>
                      <a:pt x="19491" y="9249"/>
                    </a:lnTo>
                    <a:lnTo>
                      <a:pt x="19522" y="9067"/>
                    </a:lnTo>
                    <a:lnTo>
                      <a:pt x="19553" y="8885"/>
                    </a:lnTo>
                    <a:lnTo>
                      <a:pt x="19584" y="8703"/>
                    </a:lnTo>
                    <a:lnTo>
                      <a:pt x="19615" y="8521"/>
                    </a:lnTo>
                    <a:lnTo>
                      <a:pt x="19646" y="8339"/>
                    </a:lnTo>
                    <a:lnTo>
                      <a:pt x="19677" y="8158"/>
                    </a:lnTo>
                    <a:lnTo>
                      <a:pt x="19708" y="7977"/>
                    </a:lnTo>
                    <a:lnTo>
                      <a:pt x="19739" y="7797"/>
                    </a:lnTo>
                    <a:lnTo>
                      <a:pt x="19770" y="7617"/>
                    </a:lnTo>
                    <a:lnTo>
                      <a:pt x="19801" y="7438"/>
                    </a:lnTo>
                    <a:lnTo>
                      <a:pt x="19832" y="7259"/>
                    </a:lnTo>
                    <a:lnTo>
                      <a:pt x="19863" y="7082"/>
                    </a:lnTo>
                    <a:lnTo>
                      <a:pt x="19894" y="6905"/>
                    </a:lnTo>
                    <a:lnTo>
                      <a:pt x="19925" y="6729"/>
                    </a:lnTo>
                    <a:lnTo>
                      <a:pt x="19956" y="6554"/>
                    </a:lnTo>
                    <a:lnTo>
                      <a:pt x="19987" y="6380"/>
                    </a:lnTo>
                    <a:lnTo>
                      <a:pt x="20018" y="6207"/>
                    </a:lnTo>
                    <a:lnTo>
                      <a:pt x="20049" y="6035"/>
                    </a:lnTo>
                    <a:lnTo>
                      <a:pt x="20080" y="5864"/>
                    </a:lnTo>
                    <a:lnTo>
                      <a:pt x="20112" y="5695"/>
                    </a:lnTo>
                    <a:lnTo>
                      <a:pt x="20143" y="5528"/>
                    </a:lnTo>
                    <a:lnTo>
                      <a:pt x="20174" y="5362"/>
                    </a:lnTo>
                    <a:lnTo>
                      <a:pt x="20205" y="5197"/>
                    </a:lnTo>
                    <a:lnTo>
                      <a:pt x="20236" y="5034"/>
                    </a:lnTo>
                    <a:lnTo>
                      <a:pt x="20267" y="4872"/>
                    </a:lnTo>
                    <a:lnTo>
                      <a:pt x="20298" y="4712"/>
                    </a:lnTo>
                    <a:lnTo>
                      <a:pt x="20329" y="4554"/>
                    </a:lnTo>
                    <a:lnTo>
                      <a:pt x="20360" y="4399"/>
                    </a:lnTo>
                    <a:lnTo>
                      <a:pt x="20391" y="4244"/>
                    </a:lnTo>
                    <a:lnTo>
                      <a:pt x="20422" y="4091"/>
                    </a:lnTo>
                    <a:lnTo>
                      <a:pt x="20453" y="3941"/>
                    </a:lnTo>
                    <a:lnTo>
                      <a:pt x="20485" y="3794"/>
                    </a:lnTo>
                    <a:lnTo>
                      <a:pt x="20516" y="3648"/>
                    </a:lnTo>
                    <a:lnTo>
                      <a:pt x="20547" y="3503"/>
                    </a:lnTo>
                    <a:lnTo>
                      <a:pt x="20578" y="3362"/>
                    </a:lnTo>
                    <a:lnTo>
                      <a:pt x="20609" y="3223"/>
                    </a:lnTo>
                    <a:lnTo>
                      <a:pt x="20640" y="3085"/>
                    </a:lnTo>
                    <a:cubicBezTo>
                      <a:pt x="20652" y="3034"/>
                      <a:pt x="20703" y="3001"/>
                      <a:pt x="20755" y="3013"/>
                    </a:cubicBezTo>
                    <a:cubicBezTo>
                      <a:pt x="20806" y="3025"/>
                      <a:pt x="20839" y="3076"/>
                      <a:pt x="20827" y="3128"/>
                    </a:cubicBezTo>
                    <a:lnTo>
                      <a:pt x="20796" y="3264"/>
                    </a:lnTo>
                    <a:lnTo>
                      <a:pt x="20765" y="3403"/>
                    </a:lnTo>
                    <a:lnTo>
                      <a:pt x="20734" y="3544"/>
                    </a:lnTo>
                    <a:lnTo>
                      <a:pt x="20703" y="3687"/>
                    </a:lnTo>
                    <a:lnTo>
                      <a:pt x="20672" y="3833"/>
                    </a:lnTo>
                    <a:lnTo>
                      <a:pt x="20641" y="3980"/>
                    </a:lnTo>
                    <a:lnTo>
                      <a:pt x="20611" y="4130"/>
                    </a:lnTo>
                    <a:lnTo>
                      <a:pt x="20580" y="4281"/>
                    </a:lnTo>
                    <a:lnTo>
                      <a:pt x="20549" y="4436"/>
                    </a:lnTo>
                    <a:lnTo>
                      <a:pt x="20518" y="4591"/>
                    </a:lnTo>
                    <a:lnTo>
                      <a:pt x="20487" y="4749"/>
                    </a:lnTo>
                    <a:lnTo>
                      <a:pt x="20456" y="4909"/>
                    </a:lnTo>
                    <a:lnTo>
                      <a:pt x="20425" y="5069"/>
                    </a:lnTo>
                    <a:lnTo>
                      <a:pt x="20394" y="5232"/>
                    </a:lnTo>
                    <a:lnTo>
                      <a:pt x="20363" y="5397"/>
                    </a:lnTo>
                    <a:lnTo>
                      <a:pt x="20332" y="5563"/>
                    </a:lnTo>
                    <a:lnTo>
                      <a:pt x="20301" y="5730"/>
                    </a:lnTo>
                    <a:lnTo>
                      <a:pt x="20269" y="5899"/>
                    </a:lnTo>
                    <a:lnTo>
                      <a:pt x="20238" y="6070"/>
                    </a:lnTo>
                    <a:lnTo>
                      <a:pt x="20207" y="6240"/>
                    </a:lnTo>
                    <a:lnTo>
                      <a:pt x="20176" y="6413"/>
                    </a:lnTo>
                    <a:lnTo>
                      <a:pt x="20145" y="6587"/>
                    </a:lnTo>
                    <a:lnTo>
                      <a:pt x="20114" y="6762"/>
                    </a:lnTo>
                    <a:lnTo>
                      <a:pt x="20083" y="6938"/>
                    </a:lnTo>
                    <a:lnTo>
                      <a:pt x="20052" y="7115"/>
                    </a:lnTo>
                    <a:lnTo>
                      <a:pt x="20021" y="7292"/>
                    </a:lnTo>
                    <a:lnTo>
                      <a:pt x="19990" y="7471"/>
                    </a:lnTo>
                    <a:lnTo>
                      <a:pt x="19959" y="7650"/>
                    </a:lnTo>
                    <a:lnTo>
                      <a:pt x="19928" y="7830"/>
                    </a:lnTo>
                    <a:lnTo>
                      <a:pt x="19897" y="8010"/>
                    </a:lnTo>
                    <a:lnTo>
                      <a:pt x="19866" y="8191"/>
                    </a:lnTo>
                    <a:lnTo>
                      <a:pt x="19835" y="8372"/>
                    </a:lnTo>
                    <a:lnTo>
                      <a:pt x="19804" y="8554"/>
                    </a:lnTo>
                    <a:lnTo>
                      <a:pt x="19773" y="8736"/>
                    </a:lnTo>
                    <a:lnTo>
                      <a:pt x="19742" y="8918"/>
                    </a:lnTo>
                    <a:lnTo>
                      <a:pt x="19711" y="9100"/>
                    </a:lnTo>
                    <a:lnTo>
                      <a:pt x="19680" y="9282"/>
                    </a:lnTo>
                    <a:lnTo>
                      <a:pt x="19649" y="9464"/>
                    </a:lnTo>
                    <a:lnTo>
                      <a:pt x="19618" y="9646"/>
                    </a:lnTo>
                    <a:lnTo>
                      <a:pt x="19587" y="9828"/>
                    </a:lnTo>
                    <a:lnTo>
                      <a:pt x="19556" y="10010"/>
                    </a:lnTo>
                    <a:lnTo>
                      <a:pt x="19525" y="10191"/>
                    </a:lnTo>
                    <a:lnTo>
                      <a:pt x="19494" y="10372"/>
                    </a:lnTo>
                    <a:lnTo>
                      <a:pt x="19463" y="10553"/>
                    </a:lnTo>
                    <a:lnTo>
                      <a:pt x="19432" y="10733"/>
                    </a:lnTo>
                    <a:lnTo>
                      <a:pt x="19401" y="10912"/>
                    </a:lnTo>
                    <a:lnTo>
                      <a:pt x="19370" y="11091"/>
                    </a:lnTo>
                    <a:lnTo>
                      <a:pt x="19339" y="11269"/>
                    </a:lnTo>
                    <a:lnTo>
                      <a:pt x="19308" y="11446"/>
                    </a:lnTo>
                    <a:lnTo>
                      <a:pt x="19277" y="11622"/>
                    </a:lnTo>
                    <a:lnTo>
                      <a:pt x="19246" y="11798"/>
                    </a:lnTo>
                    <a:lnTo>
                      <a:pt x="19215" y="11972"/>
                    </a:lnTo>
                    <a:lnTo>
                      <a:pt x="19184" y="12145"/>
                    </a:lnTo>
                    <a:lnTo>
                      <a:pt x="19153" y="12318"/>
                    </a:lnTo>
                    <a:lnTo>
                      <a:pt x="19122" y="12489"/>
                    </a:lnTo>
                    <a:lnTo>
                      <a:pt x="19091" y="12658"/>
                    </a:lnTo>
                    <a:lnTo>
                      <a:pt x="19060" y="12826"/>
                    </a:lnTo>
                    <a:lnTo>
                      <a:pt x="19029" y="12993"/>
                    </a:lnTo>
                    <a:lnTo>
                      <a:pt x="18998" y="13158"/>
                    </a:lnTo>
                    <a:lnTo>
                      <a:pt x="18967" y="13323"/>
                    </a:lnTo>
                    <a:lnTo>
                      <a:pt x="18936" y="13485"/>
                    </a:lnTo>
                    <a:lnTo>
                      <a:pt x="18905" y="13646"/>
                    </a:lnTo>
                    <a:lnTo>
                      <a:pt x="18873" y="13803"/>
                    </a:lnTo>
                    <a:lnTo>
                      <a:pt x="18842" y="13960"/>
                    </a:lnTo>
                    <a:lnTo>
                      <a:pt x="18811" y="14116"/>
                    </a:lnTo>
                    <a:lnTo>
                      <a:pt x="18779" y="14269"/>
                    </a:lnTo>
                    <a:lnTo>
                      <a:pt x="18748" y="14419"/>
                    </a:lnTo>
                    <a:lnTo>
                      <a:pt x="18717" y="14568"/>
                    </a:lnTo>
                    <a:lnTo>
                      <a:pt x="18686" y="14716"/>
                    </a:lnTo>
                    <a:lnTo>
                      <a:pt x="18655" y="14860"/>
                    </a:lnTo>
                    <a:lnTo>
                      <a:pt x="18624" y="15002"/>
                    </a:lnTo>
                    <a:lnTo>
                      <a:pt x="18593" y="15143"/>
                    </a:lnTo>
                    <a:lnTo>
                      <a:pt x="18562" y="15280"/>
                    </a:lnTo>
                    <a:lnTo>
                      <a:pt x="18531" y="15415"/>
                    </a:lnTo>
                    <a:lnTo>
                      <a:pt x="18500" y="15549"/>
                    </a:lnTo>
                    <a:lnTo>
                      <a:pt x="18469" y="15679"/>
                    </a:lnTo>
                    <a:lnTo>
                      <a:pt x="18438" y="15807"/>
                    </a:lnTo>
                    <a:lnTo>
                      <a:pt x="18407" y="15932"/>
                    </a:lnTo>
                    <a:lnTo>
                      <a:pt x="18375" y="16055"/>
                    </a:lnTo>
                    <a:lnTo>
                      <a:pt x="18344" y="16174"/>
                    </a:lnTo>
                    <a:lnTo>
                      <a:pt x="18313" y="16292"/>
                    </a:lnTo>
                    <a:lnTo>
                      <a:pt x="18282" y="16406"/>
                    </a:lnTo>
                    <a:lnTo>
                      <a:pt x="18251" y="16518"/>
                    </a:lnTo>
                    <a:lnTo>
                      <a:pt x="18220" y="16627"/>
                    </a:lnTo>
                    <a:lnTo>
                      <a:pt x="18188" y="16732"/>
                    </a:lnTo>
                    <a:lnTo>
                      <a:pt x="18157" y="16835"/>
                    </a:lnTo>
                    <a:lnTo>
                      <a:pt x="18126" y="16935"/>
                    </a:lnTo>
                    <a:lnTo>
                      <a:pt x="18095" y="17032"/>
                    </a:lnTo>
                    <a:lnTo>
                      <a:pt x="18063" y="17126"/>
                    </a:lnTo>
                    <a:lnTo>
                      <a:pt x="18032" y="17216"/>
                    </a:lnTo>
                    <a:lnTo>
                      <a:pt x="18000" y="17304"/>
                    </a:lnTo>
                    <a:lnTo>
                      <a:pt x="17969" y="17388"/>
                    </a:lnTo>
                    <a:lnTo>
                      <a:pt x="17938" y="17469"/>
                    </a:lnTo>
                    <a:lnTo>
                      <a:pt x="17906" y="17548"/>
                    </a:lnTo>
                    <a:lnTo>
                      <a:pt x="17874" y="17622"/>
                    </a:lnTo>
                    <a:lnTo>
                      <a:pt x="17843" y="17694"/>
                    </a:lnTo>
                    <a:lnTo>
                      <a:pt x="17811" y="17763"/>
                    </a:lnTo>
                    <a:lnTo>
                      <a:pt x="17779" y="17828"/>
                    </a:lnTo>
                    <a:lnTo>
                      <a:pt x="17746" y="17890"/>
                    </a:lnTo>
                    <a:lnTo>
                      <a:pt x="17714" y="17948"/>
                    </a:lnTo>
                    <a:lnTo>
                      <a:pt x="17682" y="18004"/>
                    </a:lnTo>
                    <a:lnTo>
                      <a:pt x="17649" y="18055"/>
                    </a:lnTo>
                    <a:lnTo>
                      <a:pt x="17616" y="18104"/>
                    </a:lnTo>
                    <a:lnTo>
                      <a:pt x="17582" y="18151"/>
                    </a:lnTo>
                    <a:lnTo>
                      <a:pt x="17549" y="18191"/>
                    </a:lnTo>
                    <a:lnTo>
                      <a:pt x="17513" y="18232"/>
                    </a:lnTo>
                    <a:lnTo>
                      <a:pt x="17478" y="18268"/>
                    </a:lnTo>
                    <a:lnTo>
                      <a:pt x="17443" y="18298"/>
                    </a:lnTo>
                    <a:lnTo>
                      <a:pt x="17404" y="18329"/>
                    </a:lnTo>
                    <a:lnTo>
                      <a:pt x="17369" y="18351"/>
                    </a:lnTo>
                    <a:lnTo>
                      <a:pt x="17327" y="18375"/>
                    </a:lnTo>
                    <a:lnTo>
                      <a:pt x="17288" y="18391"/>
                    </a:lnTo>
                    <a:lnTo>
                      <a:pt x="17246" y="18404"/>
                    </a:lnTo>
                    <a:lnTo>
                      <a:pt x="17206" y="18411"/>
                    </a:lnTo>
                    <a:lnTo>
                      <a:pt x="17162" y="18414"/>
                    </a:lnTo>
                    <a:lnTo>
                      <a:pt x="17119" y="18412"/>
                    </a:lnTo>
                    <a:lnTo>
                      <a:pt x="17079" y="18405"/>
                    </a:lnTo>
                    <a:lnTo>
                      <a:pt x="17038" y="18394"/>
                    </a:lnTo>
                    <a:lnTo>
                      <a:pt x="16997" y="18378"/>
                    </a:lnTo>
                    <a:lnTo>
                      <a:pt x="16960" y="18358"/>
                    </a:lnTo>
                    <a:lnTo>
                      <a:pt x="16922" y="18335"/>
                    </a:lnTo>
                    <a:lnTo>
                      <a:pt x="16887" y="18308"/>
                    </a:lnTo>
                    <a:lnTo>
                      <a:pt x="16851" y="18277"/>
                    </a:lnTo>
                    <a:lnTo>
                      <a:pt x="16816" y="18243"/>
                    </a:lnTo>
                    <a:lnTo>
                      <a:pt x="16782" y="18206"/>
                    </a:lnTo>
                    <a:lnTo>
                      <a:pt x="16748" y="18165"/>
                    </a:lnTo>
                    <a:lnTo>
                      <a:pt x="16715" y="18122"/>
                    </a:lnTo>
                    <a:lnTo>
                      <a:pt x="16682" y="18075"/>
                    </a:lnTo>
                    <a:lnTo>
                      <a:pt x="16649" y="18024"/>
                    </a:lnTo>
                    <a:lnTo>
                      <a:pt x="16617" y="17971"/>
                    </a:lnTo>
                    <a:lnTo>
                      <a:pt x="16585" y="17914"/>
                    </a:lnTo>
                    <a:lnTo>
                      <a:pt x="16553" y="17853"/>
                    </a:lnTo>
                    <a:lnTo>
                      <a:pt x="16521" y="17790"/>
                    </a:lnTo>
                    <a:lnTo>
                      <a:pt x="16489" y="17723"/>
                    </a:lnTo>
                    <a:lnTo>
                      <a:pt x="16457" y="17653"/>
                    </a:lnTo>
                    <a:lnTo>
                      <a:pt x="16426" y="17580"/>
                    </a:lnTo>
                    <a:lnTo>
                      <a:pt x="16394" y="17503"/>
                    </a:lnTo>
                    <a:lnTo>
                      <a:pt x="16363" y="17423"/>
                    </a:lnTo>
                    <a:lnTo>
                      <a:pt x="16331" y="17340"/>
                    </a:lnTo>
                    <a:lnTo>
                      <a:pt x="16300" y="17254"/>
                    </a:lnTo>
                    <a:lnTo>
                      <a:pt x="16268" y="17165"/>
                    </a:lnTo>
                    <a:lnTo>
                      <a:pt x="16237" y="17073"/>
                    </a:lnTo>
                    <a:lnTo>
                      <a:pt x="16206" y="16977"/>
                    </a:lnTo>
                    <a:lnTo>
                      <a:pt x="16175" y="16879"/>
                    </a:lnTo>
                    <a:lnTo>
                      <a:pt x="16144" y="16777"/>
                    </a:lnTo>
                    <a:lnTo>
                      <a:pt x="16112" y="16673"/>
                    </a:lnTo>
                    <a:lnTo>
                      <a:pt x="16081" y="16566"/>
                    </a:lnTo>
                    <a:lnTo>
                      <a:pt x="16050" y="16455"/>
                    </a:lnTo>
                    <a:lnTo>
                      <a:pt x="16019" y="16342"/>
                    </a:lnTo>
                    <a:lnTo>
                      <a:pt x="15988" y="16226"/>
                    </a:lnTo>
                    <a:lnTo>
                      <a:pt x="15956" y="16107"/>
                    </a:lnTo>
                    <a:lnTo>
                      <a:pt x="15926" y="15987"/>
                    </a:lnTo>
                    <a:lnTo>
                      <a:pt x="15893" y="15862"/>
                    </a:lnTo>
                    <a:lnTo>
                      <a:pt x="15862" y="15735"/>
                    </a:lnTo>
                    <a:lnTo>
                      <a:pt x="15831" y="15606"/>
                    </a:lnTo>
                    <a:lnTo>
                      <a:pt x="15800" y="15474"/>
                    </a:lnTo>
                    <a:lnTo>
                      <a:pt x="15769" y="15340"/>
                    </a:lnTo>
                    <a:lnTo>
                      <a:pt x="15738" y="15203"/>
                    </a:lnTo>
                    <a:lnTo>
                      <a:pt x="15707" y="15064"/>
                    </a:lnTo>
                    <a:lnTo>
                      <a:pt x="15676" y="14923"/>
                    </a:lnTo>
                    <a:lnTo>
                      <a:pt x="15645" y="14779"/>
                    </a:lnTo>
                    <a:lnTo>
                      <a:pt x="15614" y="14633"/>
                    </a:lnTo>
                    <a:lnTo>
                      <a:pt x="15582" y="14485"/>
                    </a:lnTo>
                    <a:lnTo>
                      <a:pt x="15551" y="14335"/>
                    </a:lnTo>
                    <a:lnTo>
                      <a:pt x="15520" y="14183"/>
                    </a:lnTo>
                    <a:lnTo>
                      <a:pt x="15489" y="14029"/>
                    </a:lnTo>
                    <a:lnTo>
                      <a:pt x="15458" y="13873"/>
                    </a:lnTo>
                    <a:lnTo>
                      <a:pt x="15427" y="13715"/>
                    </a:lnTo>
                    <a:lnTo>
                      <a:pt x="15396" y="13556"/>
                    </a:lnTo>
                    <a:lnTo>
                      <a:pt x="15365" y="13394"/>
                    </a:lnTo>
                    <a:lnTo>
                      <a:pt x="15334" y="13231"/>
                    </a:lnTo>
                    <a:lnTo>
                      <a:pt x="15303" y="13066"/>
                    </a:lnTo>
                    <a:lnTo>
                      <a:pt x="15272" y="12900"/>
                    </a:lnTo>
                    <a:lnTo>
                      <a:pt x="15241" y="12733"/>
                    </a:lnTo>
                    <a:lnTo>
                      <a:pt x="15210" y="12564"/>
                    </a:lnTo>
                    <a:lnTo>
                      <a:pt x="15179" y="12393"/>
                    </a:lnTo>
                    <a:lnTo>
                      <a:pt x="15148" y="12221"/>
                    </a:lnTo>
                    <a:lnTo>
                      <a:pt x="15117" y="12049"/>
                    </a:lnTo>
                    <a:lnTo>
                      <a:pt x="15086" y="11875"/>
                    </a:lnTo>
                    <a:lnTo>
                      <a:pt x="15055" y="11700"/>
                    </a:lnTo>
                    <a:lnTo>
                      <a:pt x="15024" y="11524"/>
                    </a:lnTo>
                    <a:lnTo>
                      <a:pt x="14993" y="11347"/>
                    </a:lnTo>
                    <a:lnTo>
                      <a:pt x="14962" y="11170"/>
                    </a:lnTo>
                    <a:lnTo>
                      <a:pt x="14931" y="10991"/>
                    </a:lnTo>
                    <a:lnTo>
                      <a:pt x="14900" y="10812"/>
                    </a:lnTo>
                    <a:lnTo>
                      <a:pt x="14869" y="10633"/>
                    </a:lnTo>
                    <a:lnTo>
                      <a:pt x="14838" y="10452"/>
                    </a:lnTo>
                    <a:lnTo>
                      <a:pt x="14807" y="10271"/>
                    </a:lnTo>
                    <a:lnTo>
                      <a:pt x="14776" y="10090"/>
                    </a:lnTo>
                    <a:lnTo>
                      <a:pt x="14745" y="9909"/>
                    </a:lnTo>
                    <a:lnTo>
                      <a:pt x="14714" y="9727"/>
                    </a:lnTo>
                    <a:lnTo>
                      <a:pt x="14683" y="9545"/>
                    </a:lnTo>
                    <a:lnTo>
                      <a:pt x="14652" y="9363"/>
                    </a:lnTo>
                    <a:lnTo>
                      <a:pt x="14621" y="9180"/>
                    </a:lnTo>
                    <a:lnTo>
                      <a:pt x="14590" y="8998"/>
                    </a:lnTo>
                    <a:lnTo>
                      <a:pt x="14559" y="8816"/>
                    </a:lnTo>
                    <a:lnTo>
                      <a:pt x="14528" y="8634"/>
                    </a:lnTo>
                    <a:lnTo>
                      <a:pt x="14496" y="8452"/>
                    </a:lnTo>
                    <a:lnTo>
                      <a:pt x="14465" y="8271"/>
                    </a:lnTo>
                    <a:lnTo>
                      <a:pt x="14434" y="8090"/>
                    </a:lnTo>
                    <a:lnTo>
                      <a:pt x="14403" y="7909"/>
                    </a:lnTo>
                    <a:lnTo>
                      <a:pt x="14372" y="7729"/>
                    </a:lnTo>
                    <a:lnTo>
                      <a:pt x="14341" y="7550"/>
                    </a:lnTo>
                    <a:lnTo>
                      <a:pt x="14310" y="7371"/>
                    </a:lnTo>
                    <a:lnTo>
                      <a:pt x="14279" y="7193"/>
                    </a:lnTo>
                    <a:lnTo>
                      <a:pt x="14248" y="7016"/>
                    </a:lnTo>
                    <a:lnTo>
                      <a:pt x="14217" y="6840"/>
                    </a:lnTo>
                    <a:lnTo>
                      <a:pt x="14186" y="6664"/>
                    </a:lnTo>
                    <a:lnTo>
                      <a:pt x="14155" y="6490"/>
                    </a:lnTo>
                    <a:lnTo>
                      <a:pt x="14124" y="6317"/>
                    </a:lnTo>
                    <a:lnTo>
                      <a:pt x="14093" y="6146"/>
                    </a:lnTo>
                    <a:lnTo>
                      <a:pt x="14062" y="5975"/>
                    </a:lnTo>
                    <a:lnTo>
                      <a:pt x="14031" y="5805"/>
                    </a:lnTo>
                    <a:lnTo>
                      <a:pt x="14000" y="5637"/>
                    </a:lnTo>
                    <a:lnTo>
                      <a:pt x="13969" y="5470"/>
                    </a:lnTo>
                    <a:lnTo>
                      <a:pt x="13938" y="5305"/>
                    </a:lnTo>
                    <a:lnTo>
                      <a:pt x="13907" y="5142"/>
                    </a:lnTo>
                    <a:lnTo>
                      <a:pt x="13876" y="4980"/>
                    </a:lnTo>
                    <a:lnTo>
                      <a:pt x="13845" y="4820"/>
                    </a:lnTo>
                    <a:lnTo>
                      <a:pt x="13814" y="4661"/>
                    </a:lnTo>
                    <a:lnTo>
                      <a:pt x="13783" y="4504"/>
                    </a:lnTo>
                    <a:lnTo>
                      <a:pt x="13752" y="4350"/>
                    </a:lnTo>
                    <a:lnTo>
                      <a:pt x="13721" y="4197"/>
                    </a:lnTo>
                    <a:lnTo>
                      <a:pt x="13690" y="4047"/>
                    </a:lnTo>
                    <a:lnTo>
                      <a:pt x="13660" y="3898"/>
                    </a:lnTo>
                    <a:lnTo>
                      <a:pt x="13629" y="3752"/>
                    </a:lnTo>
                    <a:lnTo>
                      <a:pt x="13598" y="3607"/>
                    </a:lnTo>
                    <a:lnTo>
                      <a:pt x="13567" y="3465"/>
                    </a:lnTo>
                    <a:lnTo>
                      <a:pt x="13536" y="3326"/>
                    </a:lnTo>
                    <a:lnTo>
                      <a:pt x="13505" y="3189"/>
                    </a:lnTo>
                    <a:lnTo>
                      <a:pt x="13474" y="3053"/>
                    </a:lnTo>
                    <a:lnTo>
                      <a:pt x="13443" y="2922"/>
                    </a:lnTo>
                    <a:lnTo>
                      <a:pt x="13412" y="2791"/>
                    </a:lnTo>
                    <a:lnTo>
                      <a:pt x="13381" y="2665"/>
                    </a:lnTo>
                    <a:lnTo>
                      <a:pt x="13350" y="2540"/>
                    </a:lnTo>
                    <a:lnTo>
                      <a:pt x="13320" y="2418"/>
                    </a:lnTo>
                    <a:lnTo>
                      <a:pt x="13289" y="2299"/>
                    </a:lnTo>
                    <a:lnTo>
                      <a:pt x="13258" y="2183"/>
                    </a:lnTo>
                    <a:lnTo>
                      <a:pt x="13227" y="2069"/>
                    </a:lnTo>
                    <a:lnTo>
                      <a:pt x="13196" y="1959"/>
                    </a:lnTo>
                    <a:lnTo>
                      <a:pt x="13165" y="1851"/>
                    </a:lnTo>
                    <a:lnTo>
                      <a:pt x="13135" y="1747"/>
                    </a:lnTo>
                    <a:lnTo>
                      <a:pt x="13103" y="1645"/>
                    </a:lnTo>
                    <a:lnTo>
                      <a:pt x="13072" y="1547"/>
                    </a:lnTo>
                    <a:lnTo>
                      <a:pt x="13041" y="1452"/>
                    </a:lnTo>
                    <a:lnTo>
                      <a:pt x="13011" y="1360"/>
                    </a:lnTo>
                    <a:lnTo>
                      <a:pt x="12980" y="1271"/>
                    </a:lnTo>
                    <a:lnTo>
                      <a:pt x="12949" y="1185"/>
                    </a:lnTo>
                    <a:lnTo>
                      <a:pt x="12919" y="1102"/>
                    </a:lnTo>
                    <a:lnTo>
                      <a:pt x="12888" y="1023"/>
                    </a:lnTo>
                    <a:lnTo>
                      <a:pt x="12858" y="948"/>
                    </a:lnTo>
                    <a:lnTo>
                      <a:pt x="12827" y="876"/>
                    </a:lnTo>
                    <a:lnTo>
                      <a:pt x="12797" y="807"/>
                    </a:lnTo>
                    <a:lnTo>
                      <a:pt x="12767" y="742"/>
                    </a:lnTo>
                    <a:lnTo>
                      <a:pt x="12737" y="681"/>
                    </a:lnTo>
                    <a:lnTo>
                      <a:pt x="12707" y="622"/>
                    </a:lnTo>
                    <a:lnTo>
                      <a:pt x="12678" y="568"/>
                    </a:lnTo>
                    <a:lnTo>
                      <a:pt x="12648" y="517"/>
                    </a:lnTo>
                    <a:lnTo>
                      <a:pt x="12619" y="470"/>
                    </a:lnTo>
                    <a:lnTo>
                      <a:pt x="12590" y="427"/>
                    </a:lnTo>
                    <a:lnTo>
                      <a:pt x="12561" y="388"/>
                    </a:lnTo>
                    <a:lnTo>
                      <a:pt x="12533" y="352"/>
                    </a:lnTo>
                    <a:lnTo>
                      <a:pt x="12506" y="320"/>
                    </a:lnTo>
                    <a:lnTo>
                      <a:pt x="12479" y="293"/>
                    </a:lnTo>
                    <a:lnTo>
                      <a:pt x="12452" y="268"/>
                    </a:lnTo>
                    <a:lnTo>
                      <a:pt x="12428" y="248"/>
                    </a:lnTo>
                    <a:lnTo>
                      <a:pt x="12404" y="232"/>
                    </a:lnTo>
                    <a:lnTo>
                      <a:pt x="12380" y="218"/>
                    </a:lnTo>
                    <a:lnTo>
                      <a:pt x="12356" y="207"/>
                    </a:lnTo>
                    <a:lnTo>
                      <a:pt x="12325" y="196"/>
                    </a:lnTo>
                    <a:lnTo>
                      <a:pt x="12339" y="200"/>
                    </a:lnTo>
                    <a:lnTo>
                      <a:pt x="12317" y="195"/>
                    </a:lnTo>
                    <a:lnTo>
                      <a:pt x="12299" y="192"/>
                    </a:lnTo>
                    <a:lnTo>
                      <a:pt x="12277" y="193"/>
                    </a:lnTo>
                    <a:lnTo>
                      <a:pt x="12257" y="194"/>
                    </a:lnTo>
                    <a:lnTo>
                      <a:pt x="12237" y="199"/>
                    </a:lnTo>
                    <a:lnTo>
                      <a:pt x="12213" y="208"/>
                    </a:lnTo>
                    <a:lnTo>
                      <a:pt x="12191" y="218"/>
                    </a:lnTo>
                    <a:lnTo>
                      <a:pt x="12165" y="234"/>
                    </a:lnTo>
                    <a:lnTo>
                      <a:pt x="12142" y="250"/>
                    </a:lnTo>
                    <a:lnTo>
                      <a:pt x="12113" y="275"/>
                    </a:lnTo>
                    <a:lnTo>
                      <a:pt x="12087" y="298"/>
                    </a:lnTo>
                    <a:lnTo>
                      <a:pt x="12059" y="329"/>
                    </a:lnTo>
                    <a:lnTo>
                      <a:pt x="12030" y="363"/>
                    </a:lnTo>
                    <a:lnTo>
                      <a:pt x="12002" y="400"/>
                    </a:lnTo>
                    <a:lnTo>
                      <a:pt x="11973" y="441"/>
                    </a:lnTo>
                    <a:lnTo>
                      <a:pt x="11944" y="486"/>
                    </a:lnTo>
                    <a:lnTo>
                      <a:pt x="11913" y="536"/>
                    </a:lnTo>
                    <a:lnTo>
                      <a:pt x="11883" y="587"/>
                    </a:lnTo>
                    <a:lnTo>
                      <a:pt x="11853" y="642"/>
                    </a:lnTo>
                    <a:lnTo>
                      <a:pt x="11823" y="703"/>
                    </a:lnTo>
                    <a:lnTo>
                      <a:pt x="11793" y="766"/>
                    </a:lnTo>
                    <a:lnTo>
                      <a:pt x="11762" y="833"/>
                    </a:lnTo>
                    <a:lnTo>
                      <a:pt x="11732" y="902"/>
                    </a:lnTo>
                    <a:lnTo>
                      <a:pt x="11702" y="976"/>
                    </a:lnTo>
                    <a:lnTo>
                      <a:pt x="11671" y="1054"/>
                    </a:lnTo>
                    <a:lnTo>
                      <a:pt x="11641" y="1133"/>
                    </a:lnTo>
                    <a:lnTo>
                      <a:pt x="11610" y="1217"/>
                    </a:lnTo>
                    <a:lnTo>
                      <a:pt x="11579" y="1304"/>
                    </a:lnTo>
                    <a:lnTo>
                      <a:pt x="11549" y="1394"/>
                    </a:lnTo>
                    <a:lnTo>
                      <a:pt x="11518" y="1489"/>
                    </a:lnTo>
                    <a:lnTo>
                      <a:pt x="11487" y="1585"/>
                    </a:lnTo>
                    <a:lnTo>
                      <a:pt x="11456" y="1684"/>
                    </a:lnTo>
                    <a:lnTo>
                      <a:pt x="11426" y="1787"/>
                    </a:lnTo>
                    <a:lnTo>
                      <a:pt x="11395" y="1893"/>
                    </a:lnTo>
                    <a:lnTo>
                      <a:pt x="11364" y="2002"/>
                    </a:lnTo>
                    <a:lnTo>
                      <a:pt x="11333" y="2113"/>
                    </a:lnTo>
                    <a:lnTo>
                      <a:pt x="11302" y="2228"/>
                    </a:lnTo>
                    <a:lnTo>
                      <a:pt x="11271" y="2345"/>
                    </a:lnTo>
                    <a:lnTo>
                      <a:pt x="11241" y="2466"/>
                    </a:lnTo>
                    <a:lnTo>
                      <a:pt x="11210" y="2588"/>
                    </a:lnTo>
                    <a:lnTo>
                      <a:pt x="11179" y="2714"/>
                    </a:lnTo>
                    <a:lnTo>
                      <a:pt x="11148" y="2843"/>
                    </a:lnTo>
                    <a:lnTo>
                      <a:pt x="11117" y="2973"/>
                    </a:lnTo>
                    <a:lnTo>
                      <a:pt x="11086" y="3107"/>
                    </a:lnTo>
                    <a:lnTo>
                      <a:pt x="11055" y="3242"/>
                    </a:lnTo>
                    <a:lnTo>
                      <a:pt x="11024" y="3381"/>
                    </a:lnTo>
                    <a:lnTo>
                      <a:pt x="10993" y="3522"/>
                    </a:lnTo>
                    <a:lnTo>
                      <a:pt x="10962" y="3665"/>
                    </a:lnTo>
                    <a:lnTo>
                      <a:pt x="10931" y="3809"/>
                    </a:lnTo>
                    <a:lnTo>
                      <a:pt x="10900" y="3957"/>
                    </a:lnTo>
                    <a:lnTo>
                      <a:pt x="10870" y="4106"/>
                    </a:lnTo>
                    <a:lnTo>
                      <a:pt x="10839" y="4257"/>
                    </a:lnTo>
                    <a:lnTo>
                      <a:pt x="10808" y="4411"/>
                    </a:lnTo>
                    <a:lnTo>
                      <a:pt x="10777" y="4567"/>
                    </a:lnTo>
                    <a:lnTo>
                      <a:pt x="10746" y="4724"/>
                    </a:lnTo>
                    <a:lnTo>
                      <a:pt x="10715" y="4883"/>
                    </a:lnTo>
                    <a:lnTo>
                      <a:pt x="10684" y="5043"/>
                    </a:lnTo>
                    <a:lnTo>
                      <a:pt x="10653" y="5206"/>
                    </a:lnTo>
                    <a:lnTo>
                      <a:pt x="10622" y="5370"/>
                    </a:lnTo>
                    <a:lnTo>
                      <a:pt x="10591" y="5536"/>
                    </a:lnTo>
                    <a:lnTo>
                      <a:pt x="10560" y="5704"/>
                    </a:lnTo>
                    <a:lnTo>
                      <a:pt x="10529" y="5872"/>
                    </a:lnTo>
                    <a:lnTo>
                      <a:pt x="10497" y="6043"/>
                    </a:lnTo>
                    <a:lnTo>
                      <a:pt x="10466" y="6213"/>
                    </a:lnTo>
                    <a:lnTo>
                      <a:pt x="10435" y="6385"/>
                    </a:lnTo>
                    <a:lnTo>
                      <a:pt x="10404" y="6559"/>
                    </a:lnTo>
                    <a:lnTo>
                      <a:pt x="10373" y="6734"/>
                    </a:lnTo>
                    <a:lnTo>
                      <a:pt x="10342" y="6910"/>
                    </a:lnTo>
                    <a:lnTo>
                      <a:pt x="10311" y="7086"/>
                    </a:lnTo>
                    <a:lnTo>
                      <a:pt x="10280" y="7264"/>
                    </a:lnTo>
                    <a:lnTo>
                      <a:pt x="10249" y="7442"/>
                    </a:lnTo>
                    <a:lnTo>
                      <a:pt x="10218" y="7621"/>
                    </a:lnTo>
                    <a:lnTo>
                      <a:pt x="10187" y="7801"/>
                    </a:lnTo>
                    <a:lnTo>
                      <a:pt x="10156" y="7981"/>
                    </a:lnTo>
                    <a:lnTo>
                      <a:pt x="10125" y="8162"/>
                    </a:lnTo>
                    <a:lnTo>
                      <a:pt x="10094" y="8343"/>
                    </a:lnTo>
                    <a:lnTo>
                      <a:pt x="10063" y="8525"/>
                    </a:lnTo>
                    <a:lnTo>
                      <a:pt x="10032" y="8707"/>
                    </a:lnTo>
                    <a:lnTo>
                      <a:pt x="10001" y="8889"/>
                    </a:lnTo>
                    <a:lnTo>
                      <a:pt x="9970" y="9071"/>
                    </a:lnTo>
                    <a:lnTo>
                      <a:pt x="9939" y="9253"/>
                    </a:lnTo>
                    <a:lnTo>
                      <a:pt x="9908" y="9435"/>
                    </a:lnTo>
                    <a:lnTo>
                      <a:pt x="9877" y="9617"/>
                    </a:lnTo>
                    <a:lnTo>
                      <a:pt x="9846" y="9799"/>
                    </a:lnTo>
                    <a:lnTo>
                      <a:pt x="9815" y="9981"/>
                    </a:lnTo>
                    <a:lnTo>
                      <a:pt x="9784" y="10162"/>
                    </a:lnTo>
                    <a:lnTo>
                      <a:pt x="9753" y="10343"/>
                    </a:lnTo>
                    <a:lnTo>
                      <a:pt x="9722" y="10524"/>
                    </a:lnTo>
                    <a:lnTo>
                      <a:pt x="9691" y="10704"/>
                    </a:lnTo>
                    <a:lnTo>
                      <a:pt x="9660" y="10884"/>
                    </a:lnTo>
                    <a:lnTo>
                      <a:pt x="9629" y="11062"/>
                    </a:lnTo>
                    <a:lnTo>
                      <a:pt x="9598" y="11241"/>
                    </a:lnTo>
                    <a:lnTo>
                      <a:pt x="9567" y="11418"/>
                    </a:lnTo>
                    <a:lnTo>
                      <a:pt x="9536" y="11594"/>
                    </a:lnTo>
                    <a:lnTo>
                      <a:pt x="9505" y="11770"/>
                    </a:lnTo>
                    <a:lnTo>
                      <a:pt x="9474" y="11944"/>
                    </a:lnTo>
                    <a:lnTo>
                      <a:pt x="9443" y="12118"/>
                    </a:lnTo>
                    <a:lnTo>
                      <a:pt x="9412" y="12291"/>
                    </a:lnTo>
                    <a:lnTo>
                      <a:pt x="9381" y="12462"/>
                    </a:lnTo>
                    <a:lnTo>
                      <a:pt x="9350" y="12631"/>
                    </a:lnTo>
                    <a:lnTo>
                      <a:pt x="9319" y="12800"/>
                    </a:lnTo>
                    <a:lnTo>
                      <a:pt x="9288" y="12967"/>
                    </a:lnTo>
                    <a:lnTo>
                      <a:pt x="9257" y="13132"/>
                    </a:lnTo>
                    <a:lnTo>
                      <a:pt x="9226" y="13297"/>
                    </a:lnTo>
                    <a:lnTo>
                      <a:pt x="9195" y="13459"/>
                    </a:lnTo>
                    <a:lnTo>
                      <a:pt x="9164" y="13619"/>
                    </a:lnTo>
                    <a:lnTo>
                      <a:pt x="9133" y="13779"/>
                    </a:lnTo>
                    <a:lnTo>
                      <a:pt x="9101" y="13935"/>
                    </a:lnTo>
                    <a:lnTo>
                      <a:pt x="9070" y="14091"/>
                    </a:lnTo>
                    <a:lnTo>
                      <a:pt x="9039" y="14244"/>
                    </a:lnTo>
                    <a:lnTo>
                      <a:pt x="9007" y="14395"/>
                    </a:lnTo>
                    <a:lnTo>
                      <a:pt x="8976" y="14544"/>
                    </a:lnTo>
                    <a:lnTo>
                      <a:pt x="8945" y="14692"/>
                    </a:lnTo>
                    <a:lnTo>
                      <a:pt x="8914" y="14837"/>
                    </a:lnTo>
                    <a:lnTo>
                      <a:pt x="8883" y="14979"/>
                    </a:lnTo>
                    <a:lnTo>
                      <a:pt x="8852" y="15121"/>
                    </a:lnTo>
                    <a:lnTo>
                      <a:pt x="8821" y="15258"/>
                    </a:lnTo>
                    <a:lnTo>
                      <a:pt x="8790" y="15394"/>
                    </a:lnTo>
                    <a:lnTo>
                      <a:pt x="8759" y="15528"/>
                    </a:lnTo>
                    <a:lnTo>
                      <a:pt x="8728" y="15658"/>
                    </a:lnTo>
                    <a:lnTo>
                      <a:pt x="8697" y="15787"/>
                    </a:lnTo>
                    <a:lnTo>
                      <a:pt x="8666" y="15912"/>
                    </a:lnTo>
                    <a:lnTo>
                      <a:pt x="8634" y="16035"/>
                    </a:lnTo>
                    <a:lnTo>
                      <a:pt x="8603" y="16156"/>
                    </a:lnTo>
                    <a:lnTo>
                      <a:pt x="8572" y="16274"/>
                    </a:lnTo>
                    <a:lnTo>
                      <a:pt x="8541" y="16388"/>
                    </a:lnTo>
                    <a:lnTo>
                      <a:pt x="8510" y="16500"/>
                    </a:lnTo>
                    <a:lnTo>
                      <a:pt x="8479" y="16610"/>
                    </a:lnTo>
                    <a:lnTo>
                      <a:pt x="8447" y="16715"/>
                    </a:lnTo>
                    <a:lnTo>
                      <a:pt x="8416" y="16819"/>
                    </a:lnTo>
                    <a:lnTo>
                      <a:pt x="8385" y="16919"/>
                    </a:lnTo>
                    <a:lnTo>
                      <a:pt x="8354" y="17017"/>
                    </a:lnTo>
                    <a:lnTo>
                      <a:pt x="8322" y="17111"/>
                    </a:lnTo>
                    <a:lnTo>
                      <a:pt x="8291" y="17202"/>
                    </a:lnTo>
                    <a:lnTo>
                      <a:pt x="8260" y="17290"/>
                    </a:lnTo>
                    <a:lnTo>
                      <a:pt x="8228" y="17375"/>
                    </a:lnTo>
                    <a:lnTo>
                      <a:pt x="8197" y="17456"/>
                    </a:lnTo>
                    <a:lnTo>
                      <a:pt x="8165" y="17536"/>
                    </a:lnTo>
                    <a:lnTo>
                      <a:pt x="8133" y="17611"/>
                    </a:lnTo>
                    <a:lnTo>
                      <a:pt x="8102" y="17683"/>
                    </a:lnTo>
                    <a:lnTo>
                      <a:pt x="8070" y="17751"/>
                    </a:lnTo>
                    <a:lnTo>
                      <a:pt x="8038" y="17818"/>
                    </a:lnTo>
                    <a:lnTo>
                      <a:pt x="8006" y="17879"/>
                    </a:lnTo>
                    <a:lnTo>
                      <a:pt x="7974" y="17938"/>
                    </a:lnTo>
                    <a:lnTo>
                      <a:pt x="7941" y="17995"/>
                    </a:lnTo>
                    <a:lnTo>
                      <a:pt x="7908" y="18048"/>
                    </a:lnTo>
                    <a:lnTo>
                      <a:pt x="7875" y="18097"/>
                    </a:lnTo>
                    <a:lnTo>
                      <a:pt x="7842" y="18143"/>
                    </a:lnTo>
                    <a:lnTo>
                      <a:pt x="7808" y="18185"/>
                    </a:lnTo>
                    <a:lnTo>
                      <a:pt x="7773" y="18225"/>
                    </a:lnTo>
                    <a:lnTo>
                      <a:pt x="7739" y="18261"/>
                    </a:lnTo>
                    <a:lnTo>
                      <a:pt x="7702" y="18295"/>
                    </a:lnTo>
                    <a:lnTo>
                      <a:pt x="7664" y="18324"/>
                    </a:lnTo>
                    <a:lnTo>
                      <a:pt x="7628" y="18348"/>
                    </a:lnTo>
                    <a:lnTo>
                      <a:pt x="7588" y="18371"/>
                    </a:lnTo>
                    <a:lnTo>
                      <a:pt x="7550" y="18388"/>
                    </a:lnTo>
                    <a:lnTo>
                      <a:pt x="7508" y="18402"/>
                    </a:lnTo>
                    <a:lnTo>
                      <a:pt x="7465" y="18411"/>
                    </a:lnTo>
                    <a:lnTo>
                      <a:pt x="7421" y="18414"/>
                    </a:lnTo>
                    <a:lnTo>
                      <a:pt x="7381" y="18413"/>
                    </a:lnTo>
                    <a:lnTo>
                      <a:pt x="7341" y="18407"/>
                    </a:lnTo>
                    <a:lnTo>
                      <a:pt x="7310" y="18400"/>
                    </a:lnTo>
                    <a:cubicBezTo>
                      <a:pt x="7306" y="18399"/>
                      <a:pt x="7301" y="18398"/>
                      <a:pt x="7297" y="18396"/>
                    </a:cubicBezTo>
                    <a:lnTo>
                      <a:pt x="7259" y="18381"/>
                    </a:lnTo>
                    <a:lnTo>
                      <a:pt x="7221" y="18362"/>
                    </a:lnTo>
                    <a:lnTo>
                      <a:pt x="7181" y="18339"/>
                    </a:lnTo>
                    <a:lnTo>
                      <a:pt x="7146" y="18312"/>
                    </a:lnTo>
                    <a:lnTo>
                      <a:pt x="7111" y="18283"/>
                    </a:lnTo>
                    <a:lnTo>
                      <a:pt x="7075" y="18249"/>
                    </a:lnTo>
                    <a:lnTo>
                      <a:pt x="7041" y="18212"/>
                    </a:lnTo>
                    <a:lnTo>
                      <a:pt x="7008" y="18172"/>
                    </a:lnTo>
                    <a:lnTo>
                      <a:pt x="6974" y="18129"/>
                    </a:lnTo>
                    <a:lnTo>
                      <a:pt x="6941" y="18082"/>
                    </a:lnTo>
                    <a:lnTo>
                      <a:pt x="6908" y="18032"/>
                    </a:lnTo>
                    <a:lnTo>
                      <a:pt x="6876" y="17979"/>
                    </a:lnTo>
                    <a:lnTo>
                      <a:pt x="6844" y="17923"/>
                    </a:lnTo>
                    <a:lnTo>
                      <a:pt x="6812" y="17863"/>
                    </a:lnTo>
                    <a:lnTo>
                      <a:pt x="6780" y="17800"/>
                    </a:lnTo>
                    <a:lnTo>
                      <a:pt x="6748" y="17734"/>
                    </a:lnTo>
                    <a:lnTo>
                      <a:pt x="6716" y="17664"/>
                    </a:lnTo>
                    <a:lnTo>
                      <a:pt x="6685" y="17592"/>
                    </a:lnTo>
                    <a:lnTo>
                      <a:pt x="6653" y="17516"/>
                    </a:lnTo>
                    <a:lnTo>
                      <a:pt x="6622" y="17436"/>
                    </a:lnTo>
                    <a:lnTo>
                      <a:pt x="6590" y="17354"/>
                    </a:lnTo>
                    <a:lnTo>
                      <a:pt x="6559" y="17268"/>
                    </a:lnTo>
                    <a:lnTo>
                      <a:pt x="6528" y="17179"/>
                    </a:lnTo>
                    <a:lnTo>
                      <a:pt x="6496" y="17088"/>
                    </a:lnTo>
                    <a:lnTo>
                      <a:pt x="6465" y="16993"/>
                    </a:lnTo>
                    <a:lnTo>
                      <a:pt x="6434" y="16895"/>
                    </a:lnTo>
                    <a:lnTo>
                      <a:pt x="6402" y="16794"/>
                    </a:lnTo>
                    <a:lnTo>
                      <a:pt x="6371" y="16689"/>
                    </a:lnTo>
                    <a:lnTo>
                      <a:pt x="6340" y="16583"/>
                    </a:lnTo>
                    <a:lnTo>
                      <a:pt x="6309" y="16473"/>
                    </a:lnTo>
                    <a:lnTo>
                      <a:pt x="6278" y="16360"/>
                    </a:lnTo>
                    <a:lnTo>
                      <a:pt x="6247" y="16245"/>
                    </a:lnTo>
                    <a:lnTo>
                      <a:pt x="6216" y="16126"/>
                    </a:lnTo>
                    <a:lnTo>
                      <a:pt x="6184" y="16006"/>
                    </a:lnTo>
                    <a:lnTo>
                      <a:pt x="6153" y="15883"/>
                    </a:lnTo>
                    <a:lnTo>
                      <a:pt x="6121" y="15756"/>
                    </a:lnTo>
                    <a:lnTo>
                      <a:pt x="6090" y="15627"/>
                    </a:lnTo>
                    <a:lnTo>
                      <a:pt x="6059" y="15495"/>
                    </a:lnTo>
                    <a:lnTo>
                      <a:pt x="6028" y="15362"/>
                    </a:lnTo>
                    <a:lnTo>
                      <a:pt x="5997" y="15225"/>
                    </a:lnTo>
                    <a:lnTo>
                      <a:pt x="5966" y="15086"/>
                    </a:lnTo>
                    <a:lnTo>
                      <a:pt x="5935" y="14946"/>
                    </a:lnTo>
                    <a:lnTo>
                      <a:pt x="5904" y="14802"/>
                    </a:lnTo>
                    <a:lnTo>
                      <a:pt x="5873" y="14656"/>
                    </a:lnTo>
                    <a:lnTo>
                      <a:pt x="5841" y="14509"/>
                    </a:lnTo>
                    <a:lnTo>
                      <a:pt x="5810" y="14359"/>
                    </a:lnTo>
                    <a:lnTo>
                      <a:pt x="5779" y="14207"/>
                    </a:lnTo>
                    <a:lnTo>
                      <a:pt x="5748" y="14053"/>
                    </a:lnTo>
                    <a:lnTo>
                      <a:pt x="5717" y="13898"/>
                    </a:lnTo>
                    <a:lnTo>
                      <a:pt x="5686" y="13740"/>
                    </a:lnTo>
                    <a:lnTo>
                      <a:pt x="5655" y="13581"/>
                    </a:lnTo>
                    <a:lnTo>
                      <a:pt x="5624" y="13420"/>
                    </a:lnTo>
                    <a:lnTo>
                      <a:pt x="5593" y="13257"/>
                    </a:lnTo>
                    <a:lnTo>
                      <a:pt x="5562" y="13093"/>
                    </a:lnTo>
                    <a:lnTo>
                      <a:pt x="5531" y="12927"/>
                    </a:lnTo>
                    <a:lnTo>
                      <a:pt x="5500" y="12760"/>
                    </a:lnTo>
                    <a:lnTo>
                      <a:pt x="5469" y="12591"/>
                    </a:lnTo>
                    <a:lnTo>
                      <a:pt x="5438" y="12421"/>
                    </a:lnTo>
                    <a:lnTo>
                      <a:pt x="5407" y="12249"/>
                    </a:lnTo>
                    <a:lnTo>
                      <a:pt x="5376" y="12076"/>
                    </a:lnTo>
                    <a:lnTo>
                      <a:pt x="5345" y="11903"/>
                    </a:lnTo>
                    <a:lnTo>
                      <a:pt x="5314" y="11728"/>
                    </a:lnTo>
                    <a:lnTo>
                      <a:pt x="5283" y="11552"/>
                    </a:lnTo>
                    <a:lnTo>
                      <a:pt x="5252" y="11376"/>
                    </a:lnTo>
                    <a:lnTo>
                      <a:pt x="5221" y="11198"/>
                    </a:lnTo>
                    <a:lnTo>
                      <a:pt x="5190" y="11020"/>
                    </a:lnTo>
                    <a:lnTo>
                      <a:pt x="5159" y="10841"/>
                    </a:lnTo>
                    <a:lnTo>
                      <a:pt x="5128" y="10661"/>
                    </a:lnTo>
                    <a:lnTo>
                      <a:pt x="5097" y="10481"/>
                    </a:lnTo>
                    <a:lnTo>
                      <a:pt x="5066" y="10300"/>
                    </a:lnTo>
                    <a:lnTo>
                      <a:pt x="5035" y="10119"/>
                    </a:lnTo>
                    <a:lnTo>
                      <a:pt x="5004" y="9938"/>
                    </a:lnTo>
                    <a:lnTo>
                      <a:pt x="4973" y="9756"/>
                    </a:lnTo>
                    <a:lnTo>
                      <a:pt x="4942" y="9574"/>
                    </a:lnTo>
                    <a:lnTo>
                      <a:pt x="4911" y="9392"/>
                    </a:lnTo>
                    <a:lnTo>
                      <a:pt x="4880" y="9209"/>
                    </a:lnTo>
                    <a:lnTo>
                      <a:pt x="4849" y="9027"/>
                    </a:lnTo>
                    <a:lnTo>
                      <a:pt x="4818" y="8845"/>
                    </a:lnTo>
                    <a:lnTo>
                      <a:pt x="4787" y="8663"/>
                    </a:lnTo>
                    <a:lnTo>
                      <a:pt x="4756" y="8481"/>
                    </a:lnTo>
                    <a:lnTo>
                      <a:pt x="4724" y="8300"/>
                    </a:lnTo>
                    <a:lnTo>
                      <a:pt x="4693" y="8119"/>
                    </a:lnTo>
                    <a:lnTo>
                      <a:pt x="4662" y="7938"/>
                    </a:lnTo>
                    <a:lnTo>
                      <a:pt x="4631" y="7758"/>
                    </a:lnTo>
                    <a:lnTo>
                      <a:pt x="4600" y="7579"/>
                    </a:lnTo>
                    <a:lnTo>
                      <a:pt x="4569" y="7400"/>
                    </a:lnTo>
                    <a:lnTo>
                      <a:pt x="4538" y="7221"/>
                    </a:lnTo>
                    <a:lnTo>
                      <a:pt x="4507" y="7044"/>
                    </a:lnTo>
                    <a:lnTo>
                      <a:pt x="4476" y="6868"/>
                    </a:lnTo>
                    <a:lnTo>
                      <a:pt x="4445" y="6692"/>
                    </a:lnTo>
                    <a:lnTo>
                      <a:pt x="4414" y="6518"/>
                    </a:lnTo>
                    <a:lnTo>
                      <a:pt x="4383" y="6344"/>
                    </a:lnTo>
                    <a:lnTo>
                      <a:pt x="4352" y="6173"/>
                    </a:lnTo>
                    <a:lnTo>
                      <a:pt x="4321" y="6002"/>
                    </a:lnTo>
                    <a:lnTo>
                      <a:pt x="4290" y="5832"/>
                    </a:lnTo>
                    <a:lnTo>
                      <a:pt x="4259" y="5664"/>
                    </a:lnTo>
                    <a:lnTo>
                      <a:pt x="4228" y="5497"/>
                    </a:lnTo>
                    <a:lnTo>
                      <a:pt x="4197" y="5331"/>
                    </a:lnTo>
                    <a:lnTo>
                      <a:pt x="4166" y="5168"/>
                    </a:lnTo>
                    <a:lnTo>
                      <a:pt x="4135" y="5006"/>
                    </a:lnTo>
                    <a:lnTo>
                      <a:pt x="4104" y="4845"/>
                    </a:lnTo>
                    <a:lnTo>
                      <a:pt x="4073" y="4686"/>
                    </a:lnTo>
                    <a:lnTo>
                      <a:pt x="4042" y="4529"/>
                    </a:lnTo>
                    <a:lnTo>
                      <a:pt x="4011" y="4375"/>
                    </a:lnTo>
                    <a:lnTo>
                      <a:pt x="3980" y="4222"/>
                    </a:lnTo>
                    <a:lnTo>
                      <a:pt x="3949" y="4070"/>
                    </a:lnTo>
                    <a:lnTo>
                      <a:pt x="3919" y="3921"/>
                    </a:lnTo>
                    <a:lnTo>
                      <a:pt x="3888" y="3775"/>
                    </a:lnTo>
                    <a:lnTo>
                      <a:pt x="3857" y="3630"/>
                    </a:lnTo>
                    <a:lnTo>
                      <a:pt x="3826" y="3488"/>
                    </a:lnTo>
                    <a:lnTo>
                      <a:pt x="3795" y="3348"/>
                    </a:lnTo>
                    <a:lnTo>
                      <a:pt x="3764" y="3210"/>
                    </a:lnTo>
                    <a:lnTo>
                      <a:pt x="3733" y="3075"/>
                    </a:lnTo>
                    <a:lnTo>
                      <a:pt x="3702" y="2943"/>
                    </a:lnTo>
                    <a:lnTo>
                      <a:pt x="3671" y="2812"/>
                    </a:lnTo>
                    <a:lnTo>
                      <a:pt x="3640" y="2685"/>
                    </a:lnTo>
                    <a:lnTo>
                      <a:pt x="3609" y="2560"/>
                    </a:lnTo>
                    <a:lnTo>
                      <a:pt x="3579" y="2437"/>
                    </a:lnTo>
                    <a:lnTo>
                      <a:pt x="3548" y="2318"/>
                    </a:lnTo>
                    <a:lnTo>
                      <a:pt x="3517" y="2201"/>
                    </a:lnTo>
                    <a:lnTo>
                      <a:pt x="3486" y="2087"/>
                    </a:lnTo>
                    <a:lnTo>
                      <a:pt x="3455" y="1976"/>
                    </a:lnTo>
                    <a:lnTo>
                      <a:pt x="3424" y="1868"/>
                    </a:lnTo>
                    <a:lnTo>
                      <a:pt x="3394" y="1763"/>
                    </a:lnTo>
                    <a:lnTo>
                      <a:pt x="3363" y="1662"/>
                    </a:lnTo>
                    <a:lnTo>
                      <a:pt x="3331" y="1562"/>
                    </a:lnTo>
                    <a:lnTo>
                      <a:pt x="3300" y="1467"/>
                    </a:lnTo>
                    <a:lnTo>
                      <a:pt x="3270" y="1374"/>
                    </a:lnTo>
                    <a:lnTo>
                      <a:pt x="3239" y="1285"/>
                    </a:lnTo>
                    <a:lnTo>
                      <a:pt x="3208" y="1198"/>
                    </a:lnTo>
                    <a:lnTo>
                      <a:pt x="3178" y="1115"/>
                    </a:lnTo>
                    <a:lnTo>
                      <a:pt x="3147" y="1036"/>
                    </a:lnTo>
                    <a:lnTo>
                      <a:pt x="3117" y="960"/>
                    </a:lnTo>
                    <a:lnTo>
                      <a:pt x="3086" y="887"/>
                    </a:lnTo>
                    <a:lnTo>
                      <a:pt x="3056" y="818"/>
                    </a:lnTo>
                    <a:lnTo>
                      <a:pt x="3026" y="752"/>
                    </a:lnTo>
                    <a:lnTo>
                      <a:pt x="2996" y="690"/>
                    </a:lnTo>
                    <a:lnTo>
                      <a:pt x="2966" y="631"/>
                    </a:lnTo>
                    <a:lnTo>
                      <a:pt x="2936" y="576"/>
                    </a:lnTo>
                    <a:lnTo>
                      <a:pt x="2907" y="525"/>
                    </a:lnTo>
                    <a:lnTo>
                      <a:pt x="2877" y="477"/>
                    </a:lnTo>
                    <a:lnTo>
                      <a:pt x="2849" y="434"/>
                    </a:lnTo>
                    <a:lnTo>
                      <a:pt x="2820" y="393"/>
                    </a:lnTo>
                    <a:lnTo>
                      <a:pt x="2792" y="357"/>
                    </a:lnTo>
                    <a:lnTo>
                      <a:pt x="2765" y="325"/>
                    </a:lnTo>
                    <a:lnTo>
                      <a:pt x="2737" y="297"/>
                    </a:lnTo>
                    <a:lnTo>
                      <a:pt x="2711" y="272"/>
                    </a:lnTo>
                    <a:lnTo>
                      <a:pt x="2685" y="251"/>
                    </a:lnTo>
                    <a:lnTo>
                      <a:pt x="2661" y="233"/>
                    </a:lnTo>
                    <a:lnTo>
                      <a:pt x="2639" y="220"/>
                    </a:lnTo>
                    <a:lnTo>
                      <a:pt x="2615" y="209"/>
                    </a:lnTo>
                    <a:lnTo>
                      <a:pt x="2595" y="201"/>
                    </a:lnTo>
                    <a:lnTo>
                      <a:pt x="2573" y="196"/>
                    </a:lnTo>
                    <a:lnTo>
                      <a:pt x="2554" y="192"/>
                    </a:lnTo>
                    <a:lnTo>
                      <a:pt x="2536" y="192"/>
                    </a:lnTo>
                    <a:lnTo>
                      <a:pt x="2516" y="193"/>
                    </a:lnTo>
                    <a:lnTo>
                      <a:pt x="2494" y="199"/>
                    </a:lnTo>
                    <a:lnTo>
                      <a:pt x="2470" y="207"/>
                    </a:lnTo>
                    <a:lnTo>
                      <a:pt x="2450" y="215"/>
                    </a:lnTo>
                    <a:lnTo>
                      <a:pt x="2424" y="231"/>
                    </a:lnTo>
                    <a:lnTo>
                      <a:pt x="2398" y="249"/>
                    </a:lnTo>
                    <a:lnTo>
                      <a:pt x="2372" y="270"/>
                    </a:lnTo>
                    <a:lnTo>
                      <a:pt x="2345" y="294"/>
                    </a:lnTo>
                    <a:lnTo>
                      <a:pt x="2318" y="323"/>
                    </a:lnTo>
                    <a:lnTo>
                      <a:pt x="2289" y="358"/>
                    </a:lnTo>
                    <a:lnTo>
                      <a:pt x="2261" y="393"/>
                    </a:lnTo>
                    <a:lnTo>
                      <a:pt x="2232" y="434"/>
                    </a:lnTo>
                    <a:lnTo>
                      <a:pt x="2202" y="479"/>
                    </a:lnTo>
                    <a:lnTo>
                      <a:pt x="2173" y="526"/>
                    </a:lnTo>
                    <a:lnTo>
                      <a:pt x="2143" y="579"/>
                    </a:lnTo>
                    <a:lnTo>
                      <a:pt x="2112" y="634"/>
                    </a:lnTo>
                    <a:lnTo>
                      <a:pt x="2082" y="693"/>
                    </a:lnTo>
                    <a:lnTo>
                      <a:pt x="2052" y="755"/>
                    </a:lnTo>
                    <a:lnTo>
                      <a:pt x="2021" y="822"/>
                    </a:lnTo>
                    <a:lnTo>
                      <a:pt x="1991" y="892"/>
                    </a:lnTo>
                    <a:lnTo>
                      <a:pt x="1961" y="964"/>
                    </a:lnTo>
                    <a:lnTo>
                      <a:pt x="1930" y="1041"/>
                    </a:lnTo>
                    <a:lnTo>
                      <a:pt x="1900" y="1121"/>
                    </a:lnTo>
                    <a:lnTo>
                      <a:pt x="1869" y="1203"/>
                    </a:lnTo>
                    <a:lnTo>
                      <a:pt x="1838" y="1291"/>
                    </a:lnTo>
                    <a:lnTo>
                      <a:pt x="1808" y="1380"/>
                    </a:lnTo>
                    <a:lnTo>
                      <a:pt x="1777" y="1473"/>
                    </a:lnTo>
                    <a:lnTo>
                      <a:pt x="1746" y="1569"/>
                    </a:lnTo>
                    <a:lnTo>
                      <a:pt x="1715" y="1668"/>
                    </a:lnTo>
                    <a:lnTo>
                      <a:pt x="1685" y="1770"/>
                    </a:lnTo>
                    <a:lnTo>
                      <a:pt x="1654" y="1876"/>
                    </a:lnTo>
                    <a:lnTo>
                      <a:pt x="1623" y="1984"/>
                    </a:lnTo>
                    <a:lnTo>
                      <a:pt x="1592" y="2095"/>
                    </a:lnTo>
                    <a:lnTo>
                      <a:pt x="1561" y="2210"/>
                    </a:lnTo>
                    <a:lnTo>
                      <a:pt x="1530" y="2326"/>
                    </a:lnTo>
                    <a:lnTo>
                      <a:pt x="1500" y="2446"/>
                    </a:lnTo>
                    <a:lnTo>
                      <a:pt x="1469" y="2568"/>
                    </a:lnTo>
                    <a:lnTo>
                      <a:pt x="1438" y="2694"/>
                    </a:lnTo>
                    <a:lnTo>
                      <a:pt x="1407" y="2822"/>
                    </a:lnTo>
                    <a:lnTo>
                      <a:pt x="1376" y="2952"/>
                    </a:lnTo>
                    <a:lnTo>
                      <a:pt x="1345" y="3085"/>
                    </a:lnTo>
                    <a:lnTo>
                      <a:pt x="1314" y="3221"/>
                    </a:lnTo>
                    <a:lnTo>
                      <a:pt x="1283" y="3358"/>
                    </a:lnTo>
                    <a:lnTo>
                      <a:pt x="1252" y="3499"/>
                    </a:lnTo>
                    <a:lnTo>
                      <a:pt x="1221" y="3642"/>
                    </a:lnTo>
                    <a:lnTo>
                      <a:pt x="1190" y="3786"/>
                    </a:lnTo>
                    <a:lnTo>
                      <a:pt x="1159" y="3933"/>
                    </a:lnTo>
                    <a:lnTo>
                      <a:pt x="1129" y="4082"/>
                    </a:lnTo>
                    <a:lnTo>
                      <a:pt x="1098" y="4234"/>
                    </a:lnTo>
                    <a:lnTo>
                      <a:pt x="1067" y="4386"/>
                    </a:lnTo>
                    <a:lnTo>
                      <a:pt x="1036" y="4542"/>
                    </a:lnTo>
                    <a:lnTo>
                      <a:pt x="1005" y="4699"/>
                    </a:lnTo>
                    <a:lnTo>
                      <a:pt x="974" y="4858"/>
                    </a:lnTo>
                    <a:lnTo>
                      <a:pt x="943" y="5019"/>
                    </a:lnTo>
                    <a:lnTo>
                      <a:pt x="912" y="5180"/>
                    </a:lnTo>
                    <a:lnTo>
                      <a:pt x="881" y="5344"/>
                    </a:lnTo>
                    <a:lnTo>
                      <a:pt x="850" y="5510"/>
                    </a:lnTo>
                    <a:lnTo>
                      <a:pt x="819" y="5677"/>
                    </a:lnTo>
                    <a:lnTo>
                      <a:pt x="788" y="5845"/>
                    </a:lnTo>
                    <a:lnTo>
                      <a:pt x="757" y="6015"/>
                    </a:lnTo>
                    <a:lnTo>
                      <a:pt x="725" y="6186"/>
                    </a:lnTo>
                    <a:lnTo>
                      <a:pt x="694" y="6358"/>
                    </a:lnTo>
                    <a:lnTo>
                      <a:pt x="663" y="6531"/>
                    </a:lnTo>
                    <a:lnTo>
                      <a:pt x="632" y="6706"/>
                    </a:lnTo>
                    <a:lnTo>
                      <a:pt x="601" y="6882"/>
                    </a:lnTo>
                    <a:lnTo>
                      <a:pt x="570" y="7058"/>
                    </a:lnTo>
                    <a:lnTo>
                      <a:pt x="539" y="7236"/>
                    </a:lnTo>
                    <a:lnTo>
                      <a:pt x="508" y="7414"/>
                    </a:lnTo>
                    <a:lnTo>
                      <a:pt x="477" y="7593"/>
                    </a:lnTo>
                    <a:lnTo>
                      <a:pt x="446" y="7772"/>
                    </a:lnTo>
                    <a:lnTo>
                      <a:pt x="415" y="7953"/>
                    </a:lnTo>
                    <a:lnTo>
                      <a:pt x="384" y="8133"/>
                    </a:lnTo>
                    <a:lnTo>
                      <a:pt x="353" y="8314"/>
                    </a:lnTo>
                    <a:lnTo>
                      <a:pt x="322" y="8496"/>
                    </a:lnTo>
                    <a:lnTo>
                      <a:pt x="291" y="8678"/>
                    </a:lnTo>
                    <a:lnTo>
                      <a:pt x="260" y="8860"/>
                    </a:lnTo>
                    <a:lnTo>
                      <a:pt x="229" y="9042"/>
                    </a:lnTo>
                    <a:lnTo>
                      <a:pt x="198" y="9224"/>
                    </a:lnTo>
                    <a:cubicBezTo>
                      <a:pt x="189" y="9276"/>
                      <a:pt x="140" y="9311"/>
                      <a:pt x="87" y="9302"/>
                    </a:cubicBezTo>
                    <a:cubicBezTo>
                      <a:pt x="35" y="9293"/>
                      <a:pt x="0" y="9244"/>
                      <a:pt x="9" y="91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186" y="1632"/>
                <a:ext cx="581" cy="167"/>
              </a:xfrm>
              <a:custGeom>
                <a:avLst/>
                <a:gdLst>
                  <a:gd name="T0" fmla="*/ 287 w 9287"/>
                  <a:gd name="T1" fmla="*/ 584 h 9207"/>
                  <a:gd name="T2" fmla="*/ 598 w 9287"/>
                  <a:gd name="T3" fmla="*/ 41 h 9207"/>
                  <a:gd name="T4" fmla="*/ 961 w 9287"/>
                  <a:gd name="T5" fmla="*/ 178 h 9207"/>
                  <a:gd name="T6" fmla="*/ 1263 w 9287"/>
                  <a:gd name="T7" fmla="*/ 944 h 9207"/>
                  <a:gd name="T8" fmla="*/ 1558 w 9287"/>
                  <a:gd name="T9" fmla="*/ 2222 h 9207"/>
                  <a:gd name="T10" fmla="*/ 1853 w 9287"/>
                  <a:gd name="T11" fmla="*/ 3834 h 9207"/>
                  <a:gd name="T12" fmla="*/ 2148 w 9287"/>
                  <a:gd name="T13" fmla="*/ 5554 h 9207"/>
                  <a:gd name="T14" fmla="*/ 2442 w 9287"/>
                  <a:gd name="T15" fmla="*/ 7136 h 9207"/>
                  <a:gd name="T16" fmla="*/ 2736 w 9287"/>
                  <a:gd name="T17" fmla="*/ 8353 h 9207"/>
                  <a:gd name="T18" fmla="*/ 3023 w 9287"/>
                  <a:gd name="T19" fmla="*/ 9022 h 9207"/>
                  <a:gd name="T20" fmla="*/ 3247 w 9287"/>
                  <a:gd name="T21" fmla="*/ 9064 h 9207"/>
                  <a:gd name="T22" fmla="*/ 3528 w 9287"/>
                  <a:gd name="T23" fmla="*/ 8493 h 9207"/>
                  <a:gd name="T24" fmla="*/ 3822 w 9287"/>
                  <a:gd name="T25" fmla="*/ 7349 h 9207"/>
                  <a:gd name="T26" fmla="*/ 4116 w 9287"/>
                  <a:gd name="T27" fmla="*/ 5809 h 9207"/>
                  <a:gd name="T28" fmla="*/ 4411 w 9287"/>
                  <a:gd name="T29" fmla="*/ 4094 h 9207"/>
                  <a:gd name="T30" fmla="*/ 4706 w 9287"/>
                  <a:gd name="T31" fmla="*/ 2449 h 9207"/>
                  <a:gd name="T32" fmla="*/ 5001 w 9287"/>
                  <a:gd name="T33" fmla="*/ 1108 h 9207"/>
                  <a:gd name="T34" fmla="*/ 5299 w 9287"/>
                  <a:gd name="T35" fmla="*/ 258 h 9207"/>
                  <a:gd name="T36" fmla="*/ 5650 w 9287"/>
                  <a:gd name="T37" fmla="*/ 10 h 9207"/>
                  <a:gd name="T38" fmla="*/ 5976 w 9287"/>
                  <a:gd name="T39" fmla="*/ 463 h 9207"/>
                  <a:gd name="T40" fmla="*/ 6273 w 9287"/>
                  <a:gd name="T41" fmla="*/ 1484 h 9207"/>
                  <a:gd name="T42" fmla="*/ 6568 w 9287"/>
                  <a:gd name="T43" fmla="*/ 2943 h 9207"/>
                  <a:gd name="T44" fmla="*/ 6863 w 9287"/>
                  <a:gd name="T45" fmla="*/ 4636 h 9207"/>
                  <a:gd name="T46" fmla="*/ 7158 w 9287"/>
                  <a:gd name="T47" fmla="*/ 6322 h 9207"/>
                  <a:gd name="T48" fmla="*/ 7452 w 9287"/>
                  <a:gd name="T49" fmla="*/ 7760 h 9207"/>
                  <a:gd name="T50" fmla="*/ 7744 w 9287"/>
                  <a:gd name="T51" fmla="*/ 8742 h 9207"/>
                  <a:gd name="T52" fmla="*/ 7992 w 9287"/>
                  <a:gd name="T53" fmla="*/ 9105 h 9207"/>
                  <a:gd name="T54" fmla="*/ 8203 w 9287"/>
                  <a:gd name="T55" fmla="*/ 8958 h 9207"/>
                  <a:gd name="T56" fmla="*/ 8491 w 9287"/>
                  <a:gd name="T57" fmla="*/ 8195 h 9207"/>
                  <a:gd name="T58" fmla="*/ 8785 w 9287"/>
                  <a:gd name="T59" fmla="*/ 6908 h 9207"/>
                  <a:gd name="T60" fmla="*/ 9080 w 9287"/>
                  <a:gd name="T61" fmla="*/ 5289 h 9207"/>
                  <a:gd name="T62" fmla="*/ 9128 w 9287"/>
                  <a:gd name="T63" fmla="*/ 5574 h 9207"/>
                  <a:gd name="T64" fmla="*/ 8832 w 9287"/>
                  <a:gd name="T65" fmla="*/ 7159 h 9207"/>
                  <a:gd name="T66" fmla="*/ 8537 w 9287"/>
                  <a:gd name="T67" fmla="*/ 8383 h 9207"/>
                  <a:gd name="T68" fmla="*/ 8234 w 9287"/>
                  <a:gd name="T69" fmla="*/ 9082 h 9207"/>
                  <a:gd name="T70" fmla="*/ 7921 w 9287"/>
                  <a:gd name="T71" fmla="*/ 9176 h 9207"/>
                  <a:gd name="T72" fmla="*/ 7608 w 9287"/>
                  <a:gd name="T73" fmla="*/ 8657 h 9207"/>
                  <a:gd name="T74" fmla="*/ 7312 w 9287"/>
                  <a:gd name="T75" fmla="*/ 7580 h 9207"/>
                  <a:gd name="T76" fmla="*/ 7017 w 9287"/>
                  <a:gd name="T77" fmla="*/ 6083 h 9207"/>
                  <a:gd name="T78" fmla="*/ 6722 w 9287"/>
                  <a:gd name="T79" fmla="*/ 4379 h 9207"/>
                  <a:gd name="T80" fmla="*/ 6427 w 9287"/>
                  <a:gd name="T81" fmla="*/ 2709 h 9207"/>
                  <a:gd name="T82" fmla="*/ 6133 w 9287"/>
                  <a:gd name="T83" fmla="*/ 1313 h 9207"/>
                  <a:gd name="T84" fmla="*/ 5842 w 9287"/>
                  <a:gd name="T85" fmla="*/ 393 h 9207"/>
                  <a:gd name="T86" fmla="*/ 5594 w 9287"/>
                  <a:gd name="T87" fmla="*/ 96 h 9207"/>
                  <a:gd name="T88" fmla="*/ 5339 w 9287"/>
                  <a:gd name="T89" fmla="*/ 394 h 9207"/>
                  <a:gd name="T90" fmla="*/ 5048 w 9287"/>
                  <a:gd name="T91" fmla="*/ 1314 h 9207"/>
                  <a:gd name="T92" fmla="*/ 4754 w 9287"/>
                  <a:gd name="T93" fmla="*/ 2712 h 9207"/>
                  <a:gd name="T94" fmla="*/ 4459 w 9287"/>
                  <a:gd name="T95" fmla="*/ 4383 h 9207"/>
                  <a:gd name="T96" fmla="*/ 4164 w 9287"/>
                  <a:gd name="T97" fmla="*/ 6087 h 9207"/>
                  <a:gd name="T98" fmla="*/ 3869 w 9287"/>
                  <a:gd name="T99" fmla="*/ 7583 h 9207"/>
                  <a:gd name="T100" fmla="*/ 3572 w 9287"/>
                  <a:gd name="T101" fmla="*/ 8659 h 9207"/>
                  <a:gd name="T102" fmla="*/ 3256 w 9287"/>
                  <a:gd name="T103" fmla="*/ 9178 h 9207"/>
                  <a:gd name="T104" fmla="*/ 2897 w 9287"/>
                  <a:gd name="T105" fmla="*/ 9008 h 9207"/>
                  <a:gd name="T106" fmla="*/ 2597 w 9287"/>
                  <a:gd name="T107" fmla="*/ 8219 h 9207"/>
                  <a:gd name="T108" fmla="*/ 2301 w 9287"/>
                  <a:gd name="T109" fmla="*/ 6924 h 9207"/>
                  <a:gd name="T110" fmla="*/ 2007 w 9287"/>
                  <a:gd name="T111" fmla="*/ 5302 h 9207"/>
                  <a:gd name="T112" fmla="*/ 1712 w 9287"/>
                  <a:gd name="T113" fmla="*/ 3583 h 9207"/>
                  <a:gd name="T114" fmla="*/ 1417 w 9287"/>
                  <a:gd name="T115" fmla="*/ 2012 h 9207"/>
                  <a:gd name="T116" fmla="*/ 1124 w 9287"/>
                  <a:gd name="T117" fmla="*/ 815 h 9207"/>
                  <a:gd name="T118" fmla="*/ 839 w 9287"/>
                  <a:gd name="T119" fmla="*/ 174 h 9207"/>
                  <a:gd name="T120" fmla="*/ 616 w 9287"/>
                  <a:gd name="T121" fmla="*/ 152 h 9207"/>
                  <a:gd name="T122" fmla="*/ 331 w 9287"/>
                  <a:gd name="T123" fmla="*/ 752 h 9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7" h="9207">
                    <a:moveTo>
                      <a:pt x="6" y="1611"/>
                    </a:moveTo>
                    <a:lnTo>
                      <a:pt x="22" y="1543"/>
                    </a:lnTo>
                    <a:lnTo>
                      <a:pt x="37" y="1476"/>
                    </a:lnTo>
                    <a:lnTo>
                      <a:pt x="53" y="1410"/>
                    </a:lnTo>
                    <a:lnTo>
                      <a:pt x="68" y="1345"/>
                    </a:lnTo>
                    <a:lnTo>
                      <a:pt x="84" y="1282"/>
                    </a:lnTo>
                    <a:lnTo>
                      <a:pt x="99" y="1219"/>
                    </a:lnTo>
                    <a:lnTo>
                      <a:pt x="115" y="1159"/>
                    </a:lnTo>
                    <a:lnTo>
                      <a:pt x="131" y="1099"/>
                    </a:lnTo>
                    <a:lnTo>
                      <a:pt x="146" y="1041"/>
                    </a:lnTo>
                    <a:lnTo>
                      <a:pt x="162" y="984"/>
                    </a:lnTo>
                    <a:lnTo>
                      <a:pt x="177" y="929"/>
                    </a:lnTo>
                    <a:lnTo>
                      <a:pt x="193" y="876"/>
                    </a:lnTo>
                    <a:lnTo>
                      <a:pt x="208" y="823"/>
                    </a:lnTo>
                    <a:lnTo>
                      <a:pt x="224" y="772"/>
                    </a:lnTo>
                    <a:lnTo>
                      <a:pt x="240" y="723"/>
                    </a:lnTo>
                    <a:lnTo>
                      <a:pt x="255" y="675"/>
                    </a:lnTo>
                    <a:lnTo>
                      <a:pt x="271" y="629"/>
                    </a:lnTo>
                    <a:lnTo>
                      <a:pt x="287" y="584"/>
                    </a:lnTo>
                    <a:lnTo>
                      <a:pt x="302" y="541"/>
                    </a:lnTo>
                    <a:lnTo>
                      <a:pt x="318" y="499"/>
                    </a:lnTo>
                    <a:lnTo>
                      <a:pt x="334" y="459"/>
                    </a:lnTo>
                    <a:lnTo>
                      <a:pt x="350" y="421"/>
                    </a:lnTo>
                    <a:lnTo>
                      <a:pt x="365" y="384"/>
                    </a:lnTo>
                    <a:lnTo>
                      <a:pt x="381" y="349"/>
                    </a:lnTo>
                    <a:lnTo>
                      <a:pt x="397" y="315"/>
                    </a:lnTo>
                    <a:lnTo>
                      <a:pt x="413" y="284"/>
                    </a:lnTo>
                    <a:lnTo>
                      <a:pt x="429" y="253"/>
                    </a:lnTo>
                    <a:lnTo>
                      <a:pt x="445" y="224"/>
                    </a:lnTo>
                    <a:lnTo>
                      <a:pt x="462" y="197"/>
                    </a:lnTo>
                    <a:lnTo>
                      <a:pt x="478" y="172"/>
                    </a:lnTo>
                    <a:lnTo>
                      <a:pt x="495" y="148"/>
                    </a:lnTo>
                    <a:lnTo>
                      <a:pt x="511" y="127"/>
                    </a:lnTo>
                    <a:lnTo>
                      <a:pt x="528" y="106"/>
                    </a:lnTo>
                    <a:lnTo>
                      <a:pt x="545" y="87"/>
                    </a:lnTo>
                    <a:lnTo>
                      <a:pt x="563" y="70"/>
                    </a:lnTo>
                    <a:lnTo>
                      <a:pt x="580" y="55"/>
                    </a:lnTo>
                    <a:lnTo>
                      <a:pt x="598" y="41"/>
                    </a:lnTo>
                    <a:lnTo>
                      <a:pt x="617" y="29"/>
                    </a:lnTo>
                    <a:lnTo>
                      <a:pt x="636" y="19"/>
                    </a:lnTo>
                    <a:lnTo>
                      <a:pt x="656" y="11"/>
                    </a:lnTo>
                    <a:lnTo>
                      <a:pt x="676" y="5"/>
                    </a:lnTo>
                    <a:lnTo>
                      <a:pt x="697" y="2"/>
                    </a:lnTo>
                    <a:lnTo>
                      <a:pt x="718" y="0"/>
                    </a:lnTo>
                    <a:lnTo>
                      <a:pt x="739" y="2"/>
                    </a:lnTo>
                    <a:lnTo>
                      <a:pt x="760" y="5"/>
                    </a:lnTo>
                    <a:lnTo>
                      <a:pt x="781" y="12"/>
                    </a:lnTo>
                    <a:lnTo>
                      <a:pt x="801" y="20"/>
                    </a:lnTo>
                    <a:lnTo>
                      <a:pt x="821" y="30"/>
                    </a:lnTo>
                    <a:lnTo>
                      <a:pt x="839" y="42"/>
                    </a:lnTo>
                    <a:lnTo>
                      <a:pt x="859" y="58"/>
                    </a:lnTo>
                    <a:lnTo>
                      <a:pt x="875" y="72"/>
                    </a:lnTo>
                    <a:lnTo>
                      <a:pt x="894" y="91"/>
                    </a:lnTo>
                    <a:lnTo>
                      <a:pt x="911" y="110"/>
                    </a:lnTo>
                    <a:lnTo>
                      <a:pt x="928" y="131"/>
                    </a:lnTo>
                    <a:lnTo>
                      <a:pt x="945" y="153"/>
                    </a:lnTo>
                    <a:lnTo>
                      <a:pt x="961" y="178"/>
                    </a:lnTo>
                    <a:lnTo>
                      <a:pt x="978" y="204"/>
                    </a:lnTo>
                    <a:lnTo>
                      <a:pt x="994" y="231"/>
                    </a:lnTo>
                    <a:lnTo>
                      <a:pt x="1010" y="261"/>
                    </a:lnTo>
                    <a:lnTo>
                      <a:pt x="1026" y="291"/>
                    </a:lnTo>
                    <a:lnTo>
                      <a:pt x="1042" y="324"/>
                    </a:lnTo>
                    <a:lnTo>
                      <a:pt x="1058" y="358"/>
                    </a:lnTo>
                    <a:lnTo>
                      <a:pt x="1074" y="394"/>
                    </a:lnTo>
                    <a:lnTo>
                      <a:pt x="1090" y="431"/>
                    </a:lnTo>
                    <a:lnTo>
                      <a:pt x="1105" y="470"/>
                    </a:lnTo>
                    <a:lnTo>
                      <a:pt x="1121" y="510"/>
                    </a:lnTo>
                    <a:lnTo>
                      <a:pt x="1137" y="552"/>
                    </a:lnTo>
                    <a:lnTo>
                      <a:pt x="1153" y="596"/>
                    </a:lnTo>
                    <a:lnTo>
                      <a:pt x="1168" y="641"/>
                    </a:lnTo>
                    <a:lnTo>
                      <a:pt x="1184" y="688"/>
                    </a:lnTo>
                    <a:lnTo>
                      <a:pt x="1200" y="736"/>
                    </a:lnTo>
                    <a:lnTo>
                      <a:pt x="1215" y="786"/>
                    </a:lnTo>
                    <a:lnTo>
                      <a:pt x="1231" y="838"/>
                    </a:lnTo>
                    <a:lnTo>
                      <a:pt x="1247" y="890"/>
                    </a:lnTo>
                    <a:lnTo>
                      <a:pt x="1263" y="944"/>
                    </a:lnTo>
                    <a:lnTo>
                      <a:pt x="1278" y="1000"/>
                    </a:lnTo>
                    <a:lnTo>
                      <a:pt x="1294" y="1057"/>
                    </a:lnTo>
                    <a:lnTo>
                      <a:pt x="1309" y="1116"/>
                    </a:lnTo>
                    <a:lnTo>
                      <a:pt x="1325" y="1175"/>
                    </a:lnTo>
                    <a:lnTo>
                      <a:pt x="1340" y="1237"/>
                    </a:lnTo>
                    <a:lnTo>
                      <a:pt x="1356" y="1299"/>
                    </a:lnTo>
                    <a:lnTo>
                      <a:pt x="1372" y="1363"/>
                    </a:lnTo>
                    <a:lnTo>
                      <a:pt x="1387" y="1428"/>
                    </a:lnTo>
                    <a:lnTo>
                      <a:pt x="1403" y="1494"/>
                    </a:lnTo>
                    <a:lnTo>
                      <a:pt x="1418" y="1562"/>
                    </a:lnTo>
                    <a:lnTo>
                      <a:pt x="1434" y="1631"/>
                    </a:lnTo>
                    <a:lnTo>
                      <a:pt x="1449" y="1701"/>
                    </a:lnTo>
                    <a:lnTo>
                      <a:pt x="1465" y="1772"/>
                    </a:lnTo>
                    <a:lnTo>
                      <a:pt x="1480" y="1844"/>
                    </a:lnTo>
                    <a:lnTo>
                      <a:pt x="1496" y="1917"/>
                    </a:lnTo>
                    <a:lnTo>
                      <a:pt x="1511" y="1992"/>
                    </a:lnTo>
                    <a:lnTo>
                      <a:pt x="1527" y="2067"/>
                    </a:lnTo>
                    <a:lnTo>
                      <a:pt x="1543" y="2144"/>
                    </a:lnTo>
                    <a:lnTo>
                      <a:pt x="1558" y="2222"/>
                    </a:lnTo>
                    <a:lnTo>
                      <a:pt x="1574" y="2300"/>
                    </a:lnTo>
                    <a:lnTo>
                      <a:pt x="1589" y="2379"/>
                    </a:lnTo>
                    <a:lnTo>
                      <a:pt x="1605" y="2459"/>
                    </a:lnTo>
                    <a:lnTo>
                      <a:pt x="1620" y="2540"/>
                    </a:lnTo>
                    <a:lnTo>
                      <a:pt x="1636" y="2622"/>
                    </a:lnTo>
                    <a:lnTo>
                      <a:pt x="1651" y="2705"/>
                    </a:lnTo>
                    <a:lnTo>
                      <a:pt x="1667" y="2788"/>
                    </a:lnTo>
                    <a:lnTo>
                      <a:pt x="1682" y="2872"/>
                    </a:lnTo>
                    <a:lnTo>
                      <a:pt x="1698" y="2957"/>
                    </a:lnTo>
                    <a:lnTo>
                      <a:pt x="1713" y="3042"/>
                    </a:lnTo>
                    <a:lnTo>
                      <a:pt x="1729" y="3128"/>
                    </a:lnTo>
                    <a:lnTo>
                      <a:pt x="1744" y="3215"/>
                    </a:lnTo>
                    <a:lnTo>
                      <a:pt x="1760" y="3302"/>
                    </a:lnTo>
                    <a:lnTo>
                      <a:pt x="1775" y="3390"/>
                    </a:lnTo>
                    <a:lnTo>
                      <a:pt x="1791" y="3478"/>
                    </a:lnTo>
                    <a:lnTo>
                      <a:pt x="1806" y="3566"/>
                    </a:lnTo>
                    <a:lnTo>
                      <a:pt x="1822" y="3655"/>
                    </a:lnTo>
                    <a:lnTo>
                      <a:pt x="1837" y="3744"/>
                    </a:lnTo>
                    <a:lnTo>
                      <a:pt x="1853" y="3834"/>
                    </a:lnTo>
                    <a:lnTo>
                      <a:pt x="1868" y="3924"/>
                    </a:lnTo>
                    <a:lnTo>
                      <a:pt x="1884" y="4014"/>
                    </a:lnTo>
                    <a:lnTo>
                      <a:pt x="1899" y="4105"/>
                    </a:lnTo>
                    <a:lnTo>
                      <a:pt x="1915" y="4196"/>
                    </a:lnTo>
                    <a:lnTo>
                      <a:pt x="1930" y="4286"/>
                    </a:lnTo>
                    <a:lnTo>
                      <a:pt x="1946" y="4377"/>
                    </a:lnTo>
                    <a:lnTo>
                      <a:pt x="1962" y="4468"/>
                    </a:lnTo>
                    <a:lnTo>
                      <a:pt x="1977" y="4559"/>
                    </a:lnTo>
                    <a:lnTo>
                      <a:pt x="1993" y="4651"/>
                    </a:lnTo>
                    <a:lnTo>
                      <a:pt x="2008" y="4742"/>
                    </a:lnTo>
                    <a:lnTo>
                      <a:pt x="2024" y="4833"/>
                    </a:lnTo>
                    <a:lnTo>
                      <a:pt x="2039" y="4924"/>
                    </a:lnTo>
                    <a:lnTo>
                      <a:pt x="2055" y="5014"/>
                    </a:lnTo>
                    <a:lnTo>
                      <a:pt x="2070" y="5105"/>
                    </a:lnTo>
                    <a:lnTo>
                      <a:pt x="2086" y="5195"/>
                    </a:lnTo>
                    <a:lnTo>
                      <a:pt x="2101" y="5286"/>
                    </a:lnTo>
                    <a:lnTo>
                      <a:pt x="2117" y="5376"/>
                    </a:lnTo>
                    <a:lnTo>
                      <a:pt x="2132" y="5465"/>
                    </a:lnTo>
                    <a:lnTo>
                      <a:pt x="2148" y="5554"/>
                    </a:lnTo>
                    <a:lnTo>
                      <a:pt x="2163" y="5643"/>
                    </a:lnTo>
                    <a:lnTo>
                      <a:pt x="2179" y="5732"/>
                    </a:lnTo>
                    <a:lnTo>
                      <a:pt x="2194" y="5820"/>
                    </a:lnTo>
                    <a:lnTo>
                      <a:pt x="2210" y="5907"/>
                    </a:lnTo>
                    <a:lnTo>
                      <a:pt x="2225" y="5994"/>
                    </a:lnTo>
                    <a:lnTo>
                      <a:pt x="2241" y="6081"/>
                    </a:lnTo>
                    <a:lnTo>
                      <a:pt x="2256" y="6166"/>
                    </a:lnTo>
                    <a:lnTo>
                      <a:pt x="2272" y="6251"/>
                    </a:lnTo>
                    <a:lnTo>
                      <a:pt x="2287" y="6336"/>
                    </a:lnTo>
                    <a:lnTo>
                      <a:pt x="2303" y="6420"/>
                    </a:lnTo>
                    <a:lnTo>
                      <a:pt x="2318" y="6503"/>
                    </a:lnTo>
                    <a:lnTo>
                      <a:pt x="2334" y="6585"/>
                    </a:lnTo>
                    <a:lnTo>
                      <a:pt x="2349" y="6667"/>
                    </a:lnTo>
                    <a:lnTo>
                      <a:pt x="2365" y="6747"/>
                    </a:lnTo>
                    <a:lnTo>
                      <a:pt x="2380" y="6827"/>
                    </a:lnTo>
                    <a:lnTo>
                      <a:pt x="2396" y="6906"/>
                    </a:lnTo>
                    <a:lnTo>
                      <a:pt x="2411" y="6984"/>
                    </a:lnTo>
                    <a:lnTo>
                      <a:pt x="2427" y="7060"/>
                    </a:lnTo>
                    <a:lnTo>
                      <a:pt x="2442" y="7136"/>
                    </a:lnTo>
                    <a:lnTo>
                      <a:pt x="2457" y="7212"/>
                    </a:lnTo>
                    <a:lnTo>
                      <a:pt x="2473" y="7286"/>
                    </a:lnTo>
                    <a:lnTo>
                      <a:pt x="2488" y="7358"/>
                    </a:lnTo>
                    <a:lnTo>
                      <a:pt x="2504" y="7430"/>
                    </a:lnTo>
                    <a:lnTo>
                      <a:pt x="2519" y="7501"/>
                    </a:lnTo>
                    <a:lnTo>
                      <a:pt x="2535" y="7570"/>
                    </a:lnTo>
                    <a:lnTo>
                      <a:pt x="2550" y="7638"/>
                    </a:lnTo>
                    <a:lnTo>
                      <a:pt x="2566" y="7705"/>
                    </a:lnTo>
                    <a:lnTo>
                      <a:pt x="2581" y="7771"/>
                    </a:lnTo>
                    <a:lnTo>
                      <a:pt x="2597" y="7835"/>
                    </a:lnTo>
                    <a:lnTo>
                      <a:pt x="2612" y="7899"/>
                    </a:lnTo>
                    <a:lnTo>
                      <a:pt x="2628" y="7960"/>
                    </a:lnTo>
                    <a:lnTo>
                      <a:pt x="2643" y="8020"/>
                    </a:lnTo>
                    <a:lnTo>
                      <a:pt x="2659" y="8080"/>
                    </a:lnTo>
                    <a:lnTo>
                      <a:pt x="2674" y="8138"/>
                    </a:lnTo>
                    <a:lnTo>
                      <a:pt x="2690" y="8194"/>
                    </a:lnTo>
                    <a:lnTo>
                      <a:pt x="2705" y="8248"/>
                    </a:lnTo>
                    <a:lnTo>
                      <a:pt x="2721" y="8302"/>
                    </a:lnTo>
                    <a:lnTo>
                      <a:pt x="2736" y="8353"/>
                    </a:lnTo>
                    <a:lnTo>
                      <a:pt x="2751" y="8403"/>
                    </a:lnTo>
                    <a:lnTo>
                      <a:pt x="2767" y="8452"/>
                    </a:lnTo>
                    <a:lnTo>
                      <a:pt x="2782" y="8499"/>
                    </a:lnTo>
                    <a:lnTo>
                      <a:pt x="2797" y="8545"/>
                    </a:lnTo>
                    <a:lnTo>
                      <a:pt x="2813" y="8589"/>
                    </a:lnTo>
                    <a:lnTo>
                      <a:pt x="2828" y="8631"/>
                    </a:lnTo>
                    <a:lnTo>
                      <a:pt x="2843" y="8671"/>
                    </a:lnTo>
                    <a:lnTo>
                      <a:pt x="2859" y="8710"/>
                    </a:lnTo>
                    <a:lnTo>
                      <a:pt x="2874" y="8748"/>
                    </a:lnTo>
                    <a:lnTo>
                      <a:pt x="2889" y="8783"/>
                    </a:lnTo>
                    <a:lnTo>
                      <a:pt x="2904" y="8817"/>
                    </a:lnTo>
                    <a:lnTo>
                      <a:pt x="2919" y="8849"/>
                    </a:lnTo>
                    <a:lnTo>
                      <a:pt x="2934" y="8879"/>
                    </a:lnTo>
                    <a:lnTo>
                      <a:pt x="2949" y="8908"/>
                    </a:lnTo>
                    <a:lnTo>
                      <a:pt x="2964" y="8934"/>
                    </a:lnTo>
                    <a:lnTo>
                      <a:pt x="2979" y="8959"/>
                    </a:lnTo>
                    <a:lnTo>
                      <a:pt x="2994" y="8982"/>
                    </a:lnTo>
                    <a:lnTo>
                      <a:pt x="3008" y="9003"/>
                    </a:lnTo>
                    <a:lnTo>
                      <a:pt x="3023" y="9022"/>
                    </a:lnTo>
                    <a:lnTo>
                      <a:pt x="3037" y="9040"/>
                    </a:lnTo>
                    <a:lnTo>
                      <a:pt x="3051" y="9055"/>
                    </a:lnTo>
                    <a:lnTo>
                      <a:pt x="3064" y="9067"/>
                    </a:lnTo>
                    <a:lnTo>
                      <a:pt x="3078" y="9079"/>
                    </a:lnTo>
                    <a:lnTo>
                      <a:pt x="3091" y="9090"/>
                    </a:lnTo>
                    <a:lnTo>
                      <a:pt x="3103" y="9097"/>
                    </a:lnTo>
                    <a:lnTo>
                      <a:pt x="3115" y="9103"/>
                    </a:lnTo>
                    <a:lnTo>
                      <a:pt x="3126" y="9107"/>
                    </a:lnTo>
                    <a:lnTo>
                      <a:pt x="3137" y="9110"/>
                    </a:lnTo>
                    <a:lnTo>
                      <a:pt x="3147" y="9111"/>
                    </a:lnTo>
                    <a:lnTo>
                      <a:pt x="3158" y="9112"/>
                    </a:lnTo>
                    <a:lnTo>
                      <a:pt x="3167" y="9111"/>
                    </a:lnTo>
                    <a:lnTo>
                      <a:pt x="3177" y="9108"/>
                    </a:lnTo>
                    <a:lnTo>
                      <a:pt x="3188" y="9105"/>
                    </a:lnTo>
                    <a:lnTo>
                      <a:pt x="3198" y="9100"/>
                    </a:lnTo>
                    <a:lnTo>
                      <a:pt x="3209" y="9094"/>
                    </a:lnTo>
                    <a:lnTo>
                      <a:pt x="3222" y="9086"/>
                    </a:lnTo>
                    <a:lnTo>
                      <a:pt x="3234" y="9076"/>
                    </a:lnTo>
                    <a:lnTo>
                      <a:pt x="3247" y="9064"/>
                    </a:lnTo>
                    <a:lnTo>
                      <a:pt x="3262" y="9050"/>
                    </a:lnTo>
                    <a:lnTo>
                      <a:pt x="3275" y="9036"/>
                    </a:lnTo>
                    <a:lnTo>
                      <a:pt x="3289" y="9018"/>
                    </a:lnTo>
                    <a:lnTo>
                      <a:pt x="3303" y="8999"/>
                    </a:lnTo>
                    <a:lnTo>
                      <a:pt x="3317" y="8978"/>
                    </a:lnTo>
                    <a:lnTo>
                      <a:pt x="3332" y="8955"/>
                    </a:lnTo>
                    <a:lnTo>
                      <a:pt x="3347" y="8930"/>
                    </a:lnTo>
                    <a:lnTo>
                      <a:pt x="3361" y="8903"/>
                    </a:lnTo>
                    <a:lnTo>
                      <a:pt x="3376" y="8875"/>
                    </a:lnTo>
                    <a:lnTo>
                      <a:pt x="3391" y="8844"/>
                    </a:lnTo>
                    <a:lnTo>
                      <a:pt x="3407" y="8812"/>
                    </a:lnTo>
                    <a:lnTo>
                      <a:pt x="3422" y="8778"/>
                    </a:lnTo>
                    <a:lnTo>
                      <a:pt x="3437" y="8742"/>
                    </a:lnTo>
                    <a:lnTo>
                      <a:pt x="3452" y="8705"/>
                    </a:lnTo>
                    <a:lnTo>
                      <a:pt x="3467" y="8666"/>
                    </a:lnTo>
                    <a:lnTo>
                      <a:pt x="3483" y="8625"/>
                    </a:lnTo>
                    <a:lnTo>
                      <a:pt x="3498" y="8583"/>
                    </a:lnTo>
                    <a:lnTo>
                      <a:pt x="3513" y="8539"/>
                    </a:lnTo>
                    <a:lnTo>
                      <a:pt x="3528" y="8493"/>
                    </a:lnTo>
                    <a:lnTo>
                      <a:pt x="3544" y="8446"/>
                    </a:lnTo>
                    <a:lnTo>
                      <a:pt x="3559" y="8397"/>
                    </a:lnTo>
                    <a:lnTo>
                      <a:pt x="3575" y="8347"/>
                    </a:lnTo>
                    <a:lnTo>
                      <a:pt x="3590" y="8295"/>
                    </a:lnTo>
                    <a:lnTo>
                      <a:pt x="3605" y="8241"/>
                    </a:lnTo>
                    <a:lnTo>
                      <a:pt x="3621" y="8186"/>
                    </a:lnTo>
                    <a:lnTo>
                      <a:pt x="3636" y="8130"/>
                    </a:lnTo>
                    <a:lnTo>
                      <a:pt x="3652" y="8072"/>
                    </a:lnTo>
                    <a:lnTo>
                      <a:pt x="3667" y="8013"/>
                    </a:lnTo>
                    <a:lnTo>
                      <a:pt x="3682" y="7953"/>
                    </a:lnTo>
                    <a:lnTo>
                      <a:pt x="3698" y="7890"/>
                    </a:lnTo>
                    <a:lnTo>
                      <a:pt x="3713" y="7827"/>
                    </a:lnTo>
                    <a:lnTo>
                      <a:pt x="3729" y="7763"/>
                    </a:lnTo>
                    <a:lnTo>
                      <a:pt x="3744" y="7697"/>
                    </a:lnTo>
                    <a:lnTo>
                      <a:pt x="3760" y="7630"/>
                    </a:lnTo>
                    <a:lnTo>
                      <a:pt x="3775" y="7561"/>
                    </a:lnTo>
                    <a:lnTo>
                      <a:pt x="3791" y="7492"/>
                    </a:lnTo>
                    <a:lnTo>
                      <a:pt x="3806" y="7421"/>
                    </a:lnTo>
                    <a:lnTo>
                      <a:pt x="3822" y="7349"/>
                    </a:lnTo>
                    <a:lnTo>
                      <a:pt x="3837" y="7276"/>
                    </a:lnTo>
                    <a:lnTo>
                      <a:pt x="3852" y="7202"/>
                    </a:lnTo>
                    <a:lnTo>
                      <a:pt x="3868" y="7127"/>
                    </a:lnTo>
                    <a:lnTo>
                      <a:pt x="3883" y="7051"/>
                    </a:lnTo>
                    <a:lnTo>
                      <a:pt x="3899" y="6974"/>
                    </a:lnTo>
                    <a:lnTo>
                      <a:pt x="3914" y="6896"/>
                    </a:lnTo>
                    <a:lnTo>
                      <a:pt x="3930" y="6817"/>
                    </a:lnTo>
                    <a:lnTo>
                      <a:pt x="3946" y="6737"/>
                    </a:lnTo>
                    <a:lnTo>
                      <a:pt x="3961" y="6656"/>
                    </a:lnTo>
                    <a:lnTo>
                      <a:pt x="3977" y="6575"/>
                    </a:lnTo>
                    <a:lnTo>
                      <a:pt x="3992" y="6492"/>
                    </a:lnTo>
                    <a:lnTo>
                      <a:pt x="4008" y="6409"/>
                    </a:lnTo>
                    <a:lnTo>
                      <a:pt x="4023" y="6325"/>
                    </a:lnTo>
                    <a:lnTo>
                      <a:pt x="4039" y="6241"/>
                    </a:lnTo>
                    <a:lnTo>
                      <a:pt x="4054" y="6155"/>
                    </a:lnTo>
                    <a:lnTo>
                      <a:pt x="4070" y="6070"/>
                    </a:lnTo>
                    <a:lnTo>
                      <a:pt x="4085" y="5984"/>
                    </a:lnTo>
                    <a:lnTo>
                      <a:pt x="4101" y="5896"/>
                    </a:lnTo>
                    <a:lnTo>
                      <a:pt x="4116" y="5809"/>
                    </a:lnTo>
                    <a:lnTo>
                      <a:pt x="4132" y="5721"/>
                    </a:lnTo>
                    <a:lnTo>
                      <a:pt x="4147" y="5632"/>
                    </a:lnTo>
                    <a:lnTo>
                      <a:pt x="4163" y="5543"/>
                    </a:lnTo>
                    <a:lnTo>
                      <a:pt x="4178" y="5454"/>
                    </a:lnTo>
                    <a:lnTo>
                      <a:pt x="4194" y="5364"/>
                    </a:lnTo>
                    <a:lnTo>
                      <a:pt x="4209" y="5274"/>
                    </a:lnTo>
                    <a:lnTo>
                      <a:pt x="4225" y="5184"/>
                    </a:lnTo>
                    <a:lnTo>
                      <a:pt x="4240" y="5094"/>
                    </a:lnTo>
                    <a:lnTo>
                      <a:pt x="4256" y="5003"/>
                    </a:lnTo>
                    <a:lnTo>
                      <a:pt x="4271" y="4912"/>
                    </a:lnTo>
                    <a:lnTo>
                      <a:pt x="4287" y="4821"/>
                    </a:lnTo>
                    <a:lnTo>
                      <a:pt x="4302" y="4730"/>
                    </a:lnTo>
                    <a:lnTo>
                      <a:pt x="4318" y="4639"/>
                    </a:lnTo>
                    <a:lnTo>
                      <a:pt x="4333" y="4548"/>
                    </a:lnTo>
                    <a:lnTo>
                      <a:pt x="4349" y="4457"/>
                    </a:lnTo>
                    <a:lnTo>
                      <a:pt x="4364" y="4366"/>
                    </a:lnTo>
                    <a:lnTo>
                      <a:pt x="4380" y="4275"/>
                    </a:lnTo>
                    <a:lnTo>
                      <a:pt x="4395" y="4184"/>
                    </a:lnTo>
                    <a:lnTo>
                      <a:pt x="4411" y="4094"/>
                    </a:lnTo>
                    <a:lnTo>
                      <a:pt x="4426" y="4003"/>
                    </a:lnTo>
                    <a:lnTo>
                      <a:pt x="4442" y="3913"/>
                    </a:lnTo>
                    <a:lnTo>
                      <a:pt x="4457" y="3823"/>
                    </a:lnTo>
                    <a:lnTo>
                      <a:pt x="4473" y="3733"/>
                    </a:lnTo>
                    <a:lnTo>
                      <a:pt x="4488" y="3644"/>
                    </a:lnTo>
                    <a:lnTo>
                      <a:pt x="4504" y="3555"/>
                    </a:lnTo>
                    <a:lnTo>
                      <a:pt x="4519" y="3467"/>
                    </a:lnTo>
                    <a:lnTo>
                      <a:pt x="4535" y="3379"/>
                    </a:lnTo>
                    <a:lnTo>
                      <a:pt x="4550" y="3291"/>
                    </a:lnTo>
                    <a:lnTo>
                      <a:pt x="4566" y="3204"/>
                    </a:lnTo>
                    <a:lnTo>
                      <a:pt x="4581" y="3118"/>
                    </a:lnTo>
                    <a:lnTo>
                      <a:pt x="4597" y="3031"/>
                    </a:lnTo>
                    <a:lnTo>
                      <a:pt x="4612" y="2946"/>
                    </a:lnTo>
                    <a:lnTo>
                      <a:pt x="4628" y="2861"/>
                    </a:lnTo>
                    <a:lnTo>
                      <a:pt x="4644" y="2777"/>
                    </a:lnTo>
                    <a:lnTo>
                      <a:pt x="4659" y="2694"/>
                    </a:lnTo>
                    <a:lnTo>
                      <a:pt x="4675" y="2612"/>
                    </a:lnTo>
                    <a:lnTo>
                      <a:pt x="4690" y="2530"/>
                    </a:lnTo>
                    <a:lnTo>
                      <a:pt x="4706" y="2449"/>
                    </a:lnTo>
                    <a:lnTo>
                      <a:pt x="4721" y="2369"/>
                    </a:lnTo>
                    <a:lnTo>
                      <a:pt x="4737" y="2290"/>
                    </a:lnTo>
                    <a:lnTo>
                      <a:pt x="4752" y="2212"/>
                    </a:lnTo>
                    <a:lnTo>
                      <a:pt x="4768" y="2134"/>
                    </a:lnTo>
                    <a:lnTo>
                      <a:pt x="4783" y="2058"/>
                    </a:lnTo>
                    <a:lnTo>
                      <a:pt x="4799" y="1983"/>
                    </a:lnTo>
                    <a:lnTo>
                      <a:pt x="4814" y="1909"/>
                    </a:lnTo>
                    <a:lnTo>
                      <a:pt x="4830" y="1835"/>
                    </a:lnTo>
                    <a:lnTo>
                      <a:pt x="4846" y="1763"/>
                    </a:lnTo>
                    <a:lnTo>
                      <a:pt x="4861" y="1692"/>
                    </a:lnTo>
                    <a:lnTo>
                      <a:pt x="4877" y="1623"/>
                    </a:lnTo>
                    <a:lnTo>
                      <a:pt x="4892" y="1554"/>
                    </a:lnTo>
                    <a:lnTo>
                      <a:pt x="4908" y="1486"/>
                    </a:lnTo>
                    <a:lnTo>
                      <a:pt x="4923" y="1420"/>
                    </a:lnTo>
                    <a:lnTo>
                      <a:pt x="4939" y="1355"/>
                    </a:lnTo>
                    <a:lnTo>
                      <a:pt x="4954" y="1292"/>
                    </a:lnTo>
                    <a:lnTo>
                      <a:pt x="4970" y="1229"/>
                    </a:lnTo>
                    <a:lnTo>
                      <a:pt x="4985" y="1168"/>
                    </a:lnTo>
                    <a:lnTo>
                      <a:pt x="5001" y="1108"/>
                    </a:lnTo>
                    <a:lnTo>
                      <a:pt x="5017" y="1050"/>
                    </a:lnTo>
                    <a:lnTo>
                      <a:pt x="5032" y="993"/>
                    </a:lnTo>
                    <a:lnTo>
                      <a:pt x="5048" y="938"/>
                    </a:lnTo>
                    <a:lnTo>
                      <a:pt x="5063" y="884"/>
                    </a:lnTo>
                    <a:lnTo>
                      <a:pt x="5079" y="831"/>
                    </a:lnTo>
                    <a:lnTo>
                      <a:pt x="5095" y="780"/>
                    </a:lnTo>
                    <a:lnTo>
                      <a:pt x="5110" y="731"/>
                    </a:lnTo>
                    <a:lnTo>
                      <a:pt x="5126" y="683"/>
                    </a:lnTo>
                    <a:lnTo>
                      <a:pt x="5141" y="636"/>
                    </a:lnTo>
                    <a:lnTo>
                      <a:pt x="5157" y="591"/>
                    </a:lnTo>
                    <a:lnTo>
                      <a:pt x="5173" y="548"/>
                    </a:lnTo>
                    <a:lnTo>
                      <a:pt x="5189" y="506"/>
                    </a:lnTo>
                    <a:lnTo>
                      <a:pt x="5204" y="465"/>
                    </a:lnTo>
                    <a:lnTo>
                      <a:pt x="5220" y="427"/>
                    </a:lnTo>
                    <a:lnTo>
                      <a:pt x="5236" y="390"/>
                    </a:lnTo>
                    <a:lnTo>
                      <a:pt x="5252" y="354"/>
                    </a:lnTo>
                    <a:lnTo>
                      <a:pt x="5268" y="321"/>
                    </a:lnTo>
                    <a:lnTo>
                      <a:pt x="5283" y="288"/>
                    </a:lnTo>
                    <a:lnTo>
                      <a:pt x="5299" y="258"/>
                    </a:lnTo>
                    <a:lnTo>
                      <a:pt x="5316" y="229"/>
                    </a:lnTo>
                    <a:lnTo>
                      <a:pt x="5332" y="202"/>
                    </a:lnTo>
                    <a:lnTo>
                      <a:pt x="5349" y="176"/>
                    </a:lnTo>
                    <a:lnTo>
                      <a:pt x="5365" y="152"/>
                    </a:lnTo>
                    <a:lnTo>
                      <a:pt x="5381" y="130"/>
                    </a:lnTo>
                    <a:lnTo>
                      <a:pt x="5398" y="109"/>
                    </a:lnTo>
                    <a:lnTo>
                      <a:pt x="5415" y="90"/>
                    </a:lnTo>
                    <a:lnTo>
                      <a:pt x="5433" y="73"/>
                    </a:lnTo>
                    <a:lnTo>
                      <a:pt x="5450" y="57"/>
                    </a:lnTo>
                    <a:lnTo>
                      <a:pt x="5469" y="43"/>
                    </a:lnTo>
                    <a:lnTo>
                      <a:pt x="5487" y="31"/>
                    </a:lnTo>
                    <a:lnTo>
                      <a:pt x="5505" y="21"/>
                    </a:lnTo>
                    <a:lnTo>
                      <a:pt x="5525" y="12"/>
                    </a:lnTo>
                    <a:lnTo>
                      <a:pt x="5546" y="6"/>
                    </a:lnTo>
                    <a:lnTo>
                      <a:pt x="5567" y="2"/>
                    </a:lnTo>
                    <a:lnTo>
                      <a:pt x="5587" y="1"/>
                    </a:lnTo>
                    <a:lnTo>
                      <a:pt x="5609" y="2"/>
                    </a:lnTo>
                    <a:lnTo>
                      <a:pt x="5629" y="5"/>
                    </a:lnTo>
                    <a:lnTo>
                      <a:pt x="5650" y="10"/>
                    </a:lnTo>
                    <a:lnTo>
                      <a:pt x="5671" y="19"/>
                    </a:lnTo>
                    <a:lnTo>
                      <a:pt x="5690" y="28"/>
                    </a:lnTo>
                    <a:lnTo>
                      <a:pt x="5709" y="41"/>
                    </a:lnTo>
                    <a:lnTo>
                      <a:pt x="5728" y="55"/>
                    </a:lnTo>
                    <a:lnTo>
                      <a:pt x="5746" y="70"/>
                    </a:lnTo>
                    <a:lnTo>
                      <a:pt x="5763" y="87"/>
                    </a:lnTo>
                    <a:lnTo>
                      <a:pt x="5781" y="107"/>
                    </a:lnTo>
                    <a:lnTo>
                      <a:pt x="5798" y="128"/>
                    </a:lnTo>
                    <a:lnTo>
                      <a:pt x="5815" y="150"/>
                    </a:lnTo>
                    <a:lnTo>
                      <a:pt x="5831" y="174"/>
                    </a:lnTo>
                    <a:lnTo>
                      <a:pt x="5848" y="200"/>
                    </a:lnTo>
                    <a:lnTo>
                      <a:pt x="5864" y="227"/>
                    </a:lnTo>
                    <a:lnTo>
                      <a:pt x="5880" y="255"/>
                    </a:lnTo>
                    <a:lnTo>
                      <a:pt x="5896" y="286"/>
                    </a:lnTo>
                    <a:lnTo>
                      <a:pt x="5913" y="319"/>
                    </a:lnTo>
                    <a:lnTo>
                      <a:pt x="5928" y="353"/>
                    </a:lnTo>
                    <a:lnTo>
                      <a:pt x="5944" y="388"/>
                    </a:lnTo>
                    <a:lnTo>
                      <a:pt x="5960" y="424"/>
                    </a:lnTo>
                    <a:lnTo>
                      <a:pt x="5976" y="463"/>
                    </a:lnTo>
                    <a:lnTo>
                      <a:pt x="5992" y="503"/>
                    </a:lnTo>
                    <a:lnTo>
                      <a:pt x="6007" y="546"/>
                    </a:lnTo>
                    <a:lnTo>
                      <a:pt x="6023" y="589"/>
                    </a:lnTo>
                    <a:lnTo>
                      <a:pt x="6039" y="634"/>
                    </a:lnTo>
                    <a:lnTo>
                      <a:pt x="6054" y="681"/>
                    </a:lnTo>
                    <a:lnTo>
                      <a:pt x="6070" y="729"/>
                    </a:lnTo>
                    <a:lnTo>
                      <a:pt x="6086" y="778"/>
                    </a:lnTo>
                    <a:lnTo>
                      <a:pt x="6101" y="829"/>
                    </a:lnTo>
                    <a:lnTo>
                      <a:pt x="6117" y="882"/>
                    </a:lnTo>
                    <a:lnTo>
                      <a:pt x="6133" y="935"/>
                    </a:lnTo>
                    <a:lnTo>
                      <a:pt x="6149" y="991"/>
                    </a:lnTo>
                    <a:lnTo>
                      <a:pt x="6164" y="1048"/>
                    </a:lnTo>
                    <a:lnTo>
                      <a:pt x="6180" y="1106"/>
                    </a:lnTo>
                    <a:lnTo>
                      <a:pt x="6195" y="1166"/>
                    </a:lnTo>
                    <a:lnTo>
                      <a:pt x="6211" y="1227"/>
                    </a:lnTo>
                    <a:lnTo>
                      <a:pt x="6227" y="1289"/>
                    </a:lnTo>
                    <a:lnTo>
                      <a:pt x="6242" y="1353"/>
                    </a:lnTo>
                    <a:lnTo>
                      <a:pt x="6258" y="1418"/>
                    </a:lnTo>
                    <a:lnTo>
                      <a:pt x="6273" y="1484"/>
                    </a:lnTo>
                    <a:lnTo>
                      <a:pt x="6289" y="1551"/>
                    </a:lnTo>
                    <a:lnTo>
                      <a:pt x="6304" y="1620"/>
                    </a:lnTo>
                    <a:lnTo>
                      <a:pt x="6320" y="1690"/>
                    </a:lnTo>
                    <a:lnTo>
                      <a:pt x="6335" y="1761"/>
                    </a:lnTo>
                    <a:lnTo>
                      <a:pt x="6351" y="1833"/>
                    </a:lnTo>
                    <a:lnTo>
                      <a:pt x="6366" y="1906"/>
                    </a:lnTo>
                    <a:lnTo>
                      <a:pt x="6382" y="1980"/>
                    </a:lnTo>
                    <a:lnTo>
                      <a:pt x="6397" y="2055"/>
                    </a:lnTo>
                    <a:lnTo>
                      <a:pt x="6413" y="2131"/>
                    </a:lnTo>
                    <a:lnTo>
                      <a:pt x="6429" y="2209"/>
                    </a:lnTo>
                    <a:lnTo>
                      <a:pt x="6444" y="2287"/>
                    </a:lnTo>
                    <a:lnTo>
                      <a:pt x="6460" y="2366"/>
                    </a:lnTo>
                    <a:lnTo>
                      <a:pt x="6475" y="2446"/>
                    </a:lnTo>
                    <a:lnTo>
                      <a:pt x="6491" y="2527"/>
                    </a:lnTo>
                    <a:lnTo>
                      <a:pt x="6506" y="2609"/>
                    </a:lnTo>
                    <a:lnTo>
                      <a:pt x="6522" y="2691"/>
                    </a:lnTo>
                    <a:lnTo>
                      <a:pt x="6537" y="2775"/>
                    </a:lnTo>
                    <a:lnTo>
                      <a:pt x="6553" y="2858"/>
                    </a:lnTo>
                    <a:lnTo>
                      <a:pt x="6568" y="2943"/>
                    </a:lnTo>
                    <a:lnTo>
                      <a:pt x="6584" y="3028"/>
                    </a:lnTo>
                    <a:lnTo>
                      <a:pt x="6599" y="3114"/>
                    </a:lnTo>
                    <a:lnTo>
                      <a:pt x="6615" y="3201"/>
                    </a:lnTo>
                    <a:lnTo>
                      <a:pt x="6630" y="3288"/>
                    </a:lnTo>
                    <a:lnTo>
                      <a:pt x="6646" y="3376"/>
                    </a:lnTo>
                    <a:lnTo>
                      <a:pt x="6661" y="3464"/>
                    </a:lnTo>
                    <a:lnTo>
                      <a:pt x="6677" y="3552"/>
                    </a:lnTo>
                    <a:lnTo>
                      <a:pt x="6692" y="3641"/>
                    </a:lnTo>
                    <a:lnTo>
                      <a:pt x="6708" y="3730"/>
                    </a:lnTo>
                    <a:lnTo>
                      <a:pt x="6723" y="3820"/>
                    </a:lnTo>
                    <a:lnTo>
                      <a:pt x="6739" y="3910"/>
                    </a:lnTo>
                    <a:lnTo>
                      <a:pt x="6754" y="4000"/>
                    </a:lnTo>
                    <a:lnTo>
                      <a:pt x="6770" y="4090"/>
                    </a:lnTo>
                    <a:lnTo>
                      <a:pt x="6785" y="4181"/>
                    </a:lnTo>
                    <a:lnTo>
                      <a:pt x="6801" y="4272"/>
                    </a:lnTo>
                    <a:lnTo>
                      <a:pt x="6816" y="4363"/>
                    </a:lnTo>
                    <a:lnTo>
                      <a:pt x="6832" y="4454"/>
                    </a:lnTo>
                    <a:lnTo>
                      <a:pt x="6848" y="4545"/>
                    </a:lnTo>
                    <a:lnTo>
                      <a:pt x="6863" y="4636"/>
                    </a:lnTo>
                    <a:lnTo>
                      <a:pt x="6879" y="4727"/>
                    </a:lnTo>
                    <a:lnTo>
                      <a:pt x="6894" y="4818"/>
                    </a:lnTo>
                    <a:lnTo>
                      <a:pt x="6910" y="4909"/>
                    </a:lnTo>
                    <a:lnTo>
                      <a:pt x="6925" y="5000"/>
                    </a:lnTo>
                    <a:lnTo>
                      <a:pt x="6941" y="5091"/>
                    </a:lnTo>
                    <a:lnTo>
                      <a:pt x="6956" y="5181"/>
                    </a:lnTo>
                    <a:lnTo>
                      <a:pt x="6972" y="5271"/>
                    </a:lnTo>
                    <a:lnTo>
                      <a:pt x="6987" y="5361"/>
                    </a:lnTo>
                    <a:lnTo>
                      <a:pt x="7003" y="5451"/>
                    </a:lnTo>
                    <a:lnTo>
                      <a:pt x="7018" y="5540"/>
                    </a:lnTo>
                    <a:lnTo>
                      <a:pt x="7034" y="5629"/>
                    </a:lnTo>
                    <a:lnTo>
                      <a:pt x="7049" y="5718"/>
                    </a:lnTo>
                    <a:lnTo>
                      <a:pt x="7065" y="5806"/>
                    </a:lnTo>
                    <a:lnTo>
                      <a:pt x="7080" y="5893"/>
                    </a:lnTo>
                    <a:lnTo>
                      <a:pt x="7096" y="5980"/>
                    </a:lnTo>
                    <a:lnTo>
                      <a:pt x="7111" y="6067"/>
                    </a:lnTo>
                    <a:lnTo>
                      <a:pt x="7127" y="6152"/>
                    </a:lnTo>
                    <a:lnTo>
                      <a:pt x="7142" y="6238"/>
                    </a:lnTo>
                    <a:lnTo>
                      <a:pt x="7158" y="6322"/>
                    </a:lnTo>
                    <a:lnTo>
                      <a:pt x="7173" y="6406"/>
                    </a:lnTo>
                    <a:lnTo>
                      <a:pt x="7189" y="6490"/>
                    </a:lnTo>
                    <a:lnTo>
                      <a:pt x="7204" y="6572"/>
                    </a:lnTo>
                    <a:lnTo>
                      <a:pt x="7220" y="6654"/>
                    </a:lnTo>
                    <a:lnTo>
                      <a:pt x="7235" y="6734"/>
                    </a:lnTo>
                    <a:lnTo>
                      <a:pt x="7251" y="6814"/>
                    </a:lnTo>
                    <a:lnTo>
                      <a:pt x="7266" y="6893"/>
                    </a:lnTo>
                    <a:lnTo>
                      <a:pt x="7282" y="6971"/>
                    </a:lnTo>
                    <a:lnTo>
                      <a:pt x="7297" y="7049"/>
                    </a:lnTo>
                    <a:lnTo>
                      <a:pt x="7313" y="7124"/>
                    </a:lnTo>
                    <a:lnTo>
                      <a:pt x="7328" y="7200"/>
                    </a:lnTo>
                    <a:lnTo>
                      <a:pt x="7343" y="7274"/>
                    </a:lnTo>
                    <a:lnTo>
                      <a:pt x="7359" y="7347"/>
                    </a:lnTo>
                    <a:lnTo>
                      <a:pt x="7374" y="7419"/>
                    </a:lnTo>
                    <a:lnTo>
                      <a:pt x="7390" y="7489"/>
                    </a:lnTo>
                    <a:lnTo>
                      <a:pt x="7405" y="7559"/>
                    </a:lnTo>
                    <a:lnTo>
                      <a:pt x="7421" y="7627"/>
                    </a:lnTo>
                    <a:lnTo>
                      <a:pt x="7436" y="7695"/>
                    </a:lnTo>
                    <a:lnTo>
                      <a:pt x="7452" y="7760"/>
                    </a:lnTo>
                    <a:lnTo>
                      <a:pt x="7467" y="7825"/>
                    </a:lnTo>
                    <a:lnTo>
                      <a:pt x="7483" y="7889"/>
                    </a:lnTo>
                    <a:lnTo>
                      <a:pt x="7498" y="7950"/>
                    </a:lnTo>
                    <a:lnTo>
                      <a:pt x="7513" y="8011"/>
                    </a:lnTo>
                    <a:lnTo>
                      <a:pt x="7529" y="8070"/>
                    </a:lnTo>
                    <a:lnTo>
                      <a:pt x="7545" y="8128"/>
                    </a:lnTo>
                    <a:lnTo>
                      <a:pt x="7560" y="8185"/>
                    </a:lnTo>
                    <a:lnTo>
                      <a:pt x="7576" y="8239"/>
                    </a:lnTo>
                    <a:lnTo>
                      <a:pt x="7591" y="8293"/>
                    </a:lnTo>
                    <a:lnTo>
                      <a:pt x="7607" y="8345"/>
                    </a:lnTo>
                    <a:lnTo>
                      <a:pt x="7622" y="8395"/>
                    </a:lnTo>
                    <a:lnTo>
                      <a:pt x="7637" y="8445"/>
                    </a:lnTo>
                    <a:lnTo>
                      <a:pt x="7653" y="8492"/>
                    </a:lnTo>
                    <a:lnTo>
                      <a:pt x="7668" y="8538"/>
                    </a:lnTo>
                    <a:lnTo>
                      <a:pt x="7683" y="8582"/>
                    </a:lnTo>
                    <a:lnTo>
                      <a:pt x="7699" y="8624"/>
                    </a:lnTo>
                    <a:lnTo>
                      <a:pt x="7714" y="8665"/>
                    </a:lnTo>
                    <a:lnTo>
                      <a:pt x="7729" y="8705"/>
                    </a:lnTo>
                    <a:lnTo>
                      <a:pt x="7744" y="8742"/>
                    </a:lnTo>
                    <a:lnTo>
                      <a:pt x="7760" y="8778"/>
                    </a:lnTo>
                    <a:lnTo>
                      <a:pt x="7775" y="8812"/>
                    </a:lnTo>
                    <a:lnTo>
                      <a:pt x="7790" y="8844"/>
                    </a:lnTo>
                    <a:lnTo>
                      <a:pt x="7805" y="8875"/>
                    </a:lnTo>
                    <a:lnTo>
                      <a:pt x="7820" y="8903"/>
                    </a:lnTo>
                    <a:lnTo>
                      <a:pt x="7835" y="8930"/>
                    </a:lnTo>
                    <a:lnTo>
                      <a:pt x="7850" y="8955"/>
                    </a:lnTo>
                    <a:lnTo>
                      <a:pt x="7865" y="8978"/>
                    </a:lnTo>
                    <a:lnTo>
                      <a:pt x="7879" y="9000"/>
                    </a:lnTo>
                    <a:lnTo>
                      <a:pt x="7894" y="9019"/>
                    </a:lnTo>
                    <a:lnTo>
                      <a:pt x="7908" y="9037"/>
                    </a:lnTo>
                    <a:lnTo>
                      <a:pt x="7922" y="9053"/>
                    </a:lnTo>
                    <a:lnTo>
                      <a:pt x="7935" y="9066"/>
                    </a:lnTo>
                    <a:lnTo>
                      <a:pt x="7948" y="9077"/>
                    </a:lnTo>
                    <a:lnTo>
                      <a:pt x="7962" y="9088"/>
                    </a:lnTo>
                    <a:lnTo>
                      <a:pt x="7975" y="9096"/>
                    </a:lnTo>
                    <a:lnTo>
                      <a:pt x="7985" y="9101"/>
                    </a:lnTo>
                    <a:lnTo>
                      <a:pt x="7999" y="9107"/>
                    </a:lnTo>
                    <a:lnTo>
                      <a:pt x="7992" y="9105"/>
                    </a:lnTo>
                    <a:lnTo>
                      <a:pt x="8008" y="9109"/>
                    </a:lnTo>
                    <a:lnTo>
                      <a:pt x="8019" y="9111"/>
                    </a:lnTo>
                    <a:lnTo>
                      <a:pt x="8029" y="9112"/>
                    </a:lnTo>
                    <a:lnTo>
                      <a:pt x="8039" y="9111"/>
                    </a:lnTo>
                    <a:lnTo>
                      <a:pt x="8032" y="9112"/>
                    </a:lnTo>
                    <a:lnTo>
                      <a:pt x="8047" y="9109"/>
                    </a:lnTo>
                    <a:lnTo>
                      <a:pt x="8060" y="9105"/>
                    </a:lnTo>
                    <a:lnTo>
                      <a:pt x="8053" y="9108"/>
                    </a:lnTo>
                    <a:lnTo>
                      <a:pt x="8069" y="9101"/>
                    </a:lnTo>
                    <a:lnTo>
                      <a:pt x="8081" y="9095"/>
                    </a:lnTo>
                    <a:lnTo>
                      <a:pt x="8093" y="9087"/>
                    </a:lnTo>
                    <a:lnTo>
                      <a:pt x="8105" y="9078"/>
                    </a:lnTo>
                    <a:lnTo>
                      <a:pt x="8118" y="9066"/>
                    </a:lnTo>
                    <a:lnTo>
                      <a:pt x="8132" y="9053"/>
                    </a:lnTo>
                    <a:lnTo>
                      <a:pt x="8146" y="9038"/>
                    </a:lnTo>
                    <a:lnTo>
                      <a:pt x="8159" y="9021"/>
                    </a:lnTo>
                    <a:lnTo>
                      <a:pt x="8174" y="9002"/>
                    </a:lnTo>
                    <a:lnTo>
                      <a:pt x="8188" y="8981"/>
                    </a:lnTo>
                    <a:lnTo>
                      <a:pt x="8203" y="8958"/>
                    </a:lnTo>
                    <a:lnTo>
                      <a:pt x="8217" y="8934"/>
                    </a:lnTo>
                    <a:lnTo>
                      <a:pt x="8232" y="8907"/>
                    </a:lnTo>
                    <a:lnTo>
                      <a:pt x="8247" y="8879"/>
                    </a:lnTo>
                    <a:lnTo>
                      <a:pt x="8262" y="8849"/>
                    </a:lnTo>
                    <a:lnTo>
                      <a:pt x="8277" y="8817"/>
                    </a:lnTo>
                    <a:lnTo>
                      <a:pt x="8292" y="8784"/>
                    </a:lnTo>
                    <a:lnTo>
                      <a:pt x="8307" y="8748"/>
                    </a:lnTo>
                    <a:lnTo>
                      <a:pt x="8323" y="8711"/>
                    </a:lnTo>
                    <a:lnTo>
                      <a:pt x="8338" y="8672"/>
                    </a:lnTo>
                    <a:lnTo>
                      <a:pt x="8353" y="8632"/>
                    </a:lnTo>
                    <a:lnTo>
                      <a:pt x="8368" y="8590"/>
                    </a:lnTo>
                    <a:lnTo>
                      <a:pt x="8384" y="8546"/>
                    </a:lnTo>
                    <a:lnTo>
                      <a:pt x="8399" y="8501"/>
                    </a:lnTo>
                    <a:lnTo>
                      <a:pt x="8414" y="8454"/>
                    </a:lnTo>
                    <a:lnTo>
                      <a:pt x="8430" y="8405"/>
                    </a:lnTo>
                    <a:lnTo>
                      <a:pt x="8445" y="8355"/>
                    </a:lnTo>
                    <a:lnTo>
                      <a:pt x="8460" y="8303"/>
                    </a:lnTo>
                    <a:lnTo>
                      <a:pt x="8476" y="8250"/>
                    </a:lnTo>
                    <a:lnTo>
                      <a:pt x="8491" y="8195"/>
                    </a:lnTo>
                    <a:lnTo>
                      <a:pt x="8507" y="8139"/>
                    </a:lnTo>
                    <a:lnTo>
                      <a:pt x="8522" y="8082"/>
                    </a:lnTo>
                    <a:lnTo>
                      <a:pt x="8538" y="8022"/>
                    </a:lnTo>
                    <a:lnTo>
                      <a:pt x="8553" y="7962"/>
                    </a:lnTo>
                    <a:lnTo>
                      <a:pt x="8568" y="7900"/>
                    </a:lnTo>
                    <a:lnTo>
                      <a:pt x="8584" y="7838"/>
                    </a:lnTo>
                    <a:lnTo>
                      <a:pt x="8599" y="7773"/>
                    </a:lnTo>
                    <a:lnTo>
                      <a:pt x="8615" y="7707"/>
                    </a:lnTo>
                    <a:lnTo>
                      <a:pt x="8630" y="7640"/>
                    </a:lnTo>
                    <a:lnTo>
                      <a:pt x="8646" y="7572"/>
                    </a:lnTo>
                    <a:lnTo>
                      <a:pt x="8661" y="7503"/>
                    </a:lnTo>
                    <a:lnTo>
                      <a:pt x="8677" y="7432"/>
                    </a:lnTo>
                    <a:lnTo>
                      <a:pt x="8692" y="7361"/>
                    </a:lnTo>
                    <a:lnTo>
                      <a:pt x="8708" y="7288"/>
                    </a:lnTo>
                    <a:lnTo>
                      <a:pt x="8723" y="7214"/>
                    </a:lnTo>
                    <a:lnTo>
                      <a:pt x="8738" y="7139"/>
                    </a:lnTo>
                    <a:lnTo>
                      <a:pt x="8754" y="7063"/>
                    </a:lnTo>
                    <a:lnTo>
                      <a:pt x="8769" y="6986"/>
                    </a:lnTo>
                    <a:lnTo>
                      <a:pt x="8785" y="6908"/>
                    </a:lnTo>
                    <a:lnTo>
                      <a:pt x="8800" y="6830"/>
                    </a:lnTo>
                    <a:lnTo>
                      <a:pt x="8816" y="6750"/>
                    </a:lnTo>
                    <a:lnTo>
                      <a:pt x="8832" y="6669"/>
                    </a:lnTo>
                    <a:lnTo>
                      <a:pt x="8847" y="6588"/>
                    </a:lnTo>
                    <a:lnTo>
                      <a:pt x="8863" y="6506"/>
                    </a:lnTo>
                    <a:lnTo>
                      <a:pt x="8878" y="6423"/>
                    </a:lnTo>
                    <a:lnTo>
                      <a:pt x="8894" y="6339"/>
                    </a:lnTo>
                    <a:lnTo>
                      <a:pt x="8909" y="6254"/>
                    </a:lnTo>
                    <a:lnTo>
                      <a:pt x="8925" y="6169"/>
                    </a:lnTo>
                    <a:lnTo>
                      <a:pt x="8940" y="6083"/>
                    </a:lnTo>
                    <a:lnTo>
                      <a:pt x="8956" y="5997"/>
                    </a:lnTo>
                    <a:lnTo>
                      <a:pt x="8971" y="5910"/>
                    </a:lnTo>
                    <a:lnTo>
                      <a:pt x="8987" y="5823"/>
                    </a:lnTo>
                    <a:lnTo>
                      <a:pt x="9002" y="5735"/>
                    </a:lnTo>
                    <a:lnTo>
                      <a:pt x="9018" y="5646"/>
                    </a:lnTo>
                    <a:lnTo>
                      <a:pt x="9033" y="5558"/>
                    </a:lnTo>
                    <a:lnTo>
                      <a:pt x="9049" y="5468"/>
                    </a:lnTo>
                    <a:lnTo>
                      <a:pt x="9064" y="5379"/>
                    </a:lnTo>
                    <a:lnTo>
                      <a:pt x="9080" y="5289"/>
                    </a:lnTo>
                    <a:lnTo>
                      <a:pt x="9095" y="5199"/>
                    </a:lnTo>
                    <a:lnTo>
                      <a:pt x="9111" y="5108"/>
                    </a:lnTo>
                    <a:lnTo>
                      <a:pt x="9126" y="5018"/>
                    </a:lnTo>
                    <a:lnTo>
                      <a:pt x="9142" y="4927"/>
                    </a:lnTo>
                    <a:lnTo>
                      <a:pt x="9157" y="4836"/>
                    </a:lnTo>
                    <a:lnTo>
                      <a:pt x="9173" y="4745"/>
                    </a:lnTo>
                    <a:lnTo>
                      <a:pt x="9188" y="4654"/>
                    </a:lnTo>
                    <a:cubicBezTo>
                      <a:pt x="9193" y="4628"/>
                      <a:pt x="9217" y="4610"/>
                      <a:pt x="9244" y="4615"/>
                    </a:cubicBezTo>
                    <a:cubicBezTo>
                      <a:pt x="9270" y="4619"/>
                      <a:pt x="9287" y="4644"/>
                      <a:pt x="9283" y="4670"/>
                    </a:cubicBezTo>
                    <a:lnTo>
                      <a:pt x="9267" y="4761"/>
                    </a:lnTo>
                    <a:lnTo>
                      <a:pt x="9252" y="4852"/>
                    </a:lnTo>
                    <a:lnTo>
                      <a:pt x="9236" y="4943"/>
                    </a:lnTo>
                    <a:lnTo>
                      <a:pt x="9221" y="5034"/>
                    </a:lnTo>
                    <a:lnTo>
                      <a:pt x="9205" y="5125"/>
                    </a:lnTo>
                    <a:lnTo>
                      <a:pt x="9190" y="5215"/>
                    </a:lnTo>
                    <a:lnTo>
                      <a:pt x="9174" y="5305"/>
                    </a:lnTo>
                    <a:lnTo>
                      <a:pt x="9159" y="5395"/>
                    </a:lnTo>
                    <a:lnTo>
                      <a:pt x="9143" y="5485"/>
                    </a:lnTo>
                    <a:lnTo>
                      <a:pt x="9128" y="5574"/>
                    </a:lnTo>
                    <a:lnTo>
                      <a:pt x="9112" y="5663"/>
                    </a:lnTo>
                    <a:lnTo>
                      <a:pt x="9097" y="5751"/>
                    </a:lnTo>
                    <a:lnTo>
                      <a:pt x="9081" y="5839"/>
                    </a:lnTo>
                    <a:lnTo>
                      <a:pt x="9066" y="5927"/>
                    </a:lnTo>
                    <a:lnTo>
                      <a:pt x="9050" y="6014"/>
                    </a:lnTo>
                    <a:lnTo>
                      <a:pt x="9035" y="6100"/>
                    </a:lnTo>
                    <a:lnTo>
                      <a:pt x="9019" y="6187"/>
                    </a:lnTo>
                    <a:lnTo>
                      <a:pt x="9004" y="6272"/>
                    </a:lnTo>
                    <a:lnTo>
                      <a:pt x="8988" y="6356"/>
                    </a:lnTo>
                    <a:lnTo>
                      <a:pt x="8973" y="6440"/>
                    </a:lnTo>
                    <a:lnTo>
                      <a:pt x="8957" y="6523"/>
                    </a:lnTo>
                    <a:lnTo>
                      <a:pt x="8942" y="6605"/>
                    </a:lnTo>
                    <a:lnTo>
                      <a:pt x="8926" y="6687"/>
                    </a:lnTo>
                    <a:lnTo>
                      <a:pt x="8910" y="6768"/>
                    </a:lnTo>
                    <a:lnTo>
                      <a:pt x="8895" y="6848"/>
                    </a:lnTo>
                    <a:lnTo>
                      <a:pt x="8879" y="6927"/>
                    </a:lnTo>
                    <a:lnTo>
                      <a:pt x="8864" y="7005"/>
                    </a:lnTo>
                    <a:lnTo>
                      <a:pt x="8848" y="7083"/>
                    </a:lnTo>
                    <a:lnTo>
                      <a:pt x="8832" y="7159"/>
                    </a:lnTo>
                    <a:lnTo>
                      <a:pt x="8817" y="7234"/>
                    </a:lnTo>
                    <a:lnTo>
                      <a:pt x="8801" y="7308"/>
                    </a:lnTo>
                    <a:lnTo>
                      <a:pt x="8786" y="7381"/>
                    </a:lnTo>
                    <a:lnTo>
                      <a:pt x="8770" y="7453"/>
                    </a:lnTo>
                    <a:lnTo>
                      <a:pt x="8755" y="7524"/>
                    </a:lnTo>
                    <a:lnTo>
                      <a:pt x="8739" y="7594"/>
                    </a:lnTo>
                    <a:lnTo>
                      <a:pt x="8724" y="7662"/>
                    </a:lnTo>
                    <a:lnTo>
                      <a:pt x="8708" y="7730"/>
                    </a:lnTo>
                    <a:lnTo>
                      <a:pt x="8693" y="7795"/>
                    </a:lnTo>
                    <a:lnTo>
                      <a:pt x="8677" y="7860"/>
                    </a:lnTo>
                    <a:lnTo>
                      <a:pt x="8662" y="7924"/>
                    </a:lnTo>
                    <a:lnTo>
                      <a:pt x="8646" y="7986"/>
                    </a:lnTo>
                    <a:lnTo>
                      <a:pt x="8630" y="8047"/>
                    </a:lnTo>
                    <a:lnTo>
                      <a:pt x="8615" y="8106"/>
                    </a:lnTo>
                    <a:lnTo>
                      <a:pt x="8599" y="8165"/>
                    </a:lnTo>
                    <a:lnTo>
                      <a:pt x="8584" y="8222"/>
                    </a:lnTo>
                    <a:lnTo>
                      <a:pt x="8568" y="8276"/>
                    </a:lnTo>
                    <a:lnTo>
                      <a:pt x="8552" y="8331"/>
                    </a:lnTo>
                    <a:lnTo>
                      <a:pt x="8537" y="8383"/>
                    </a:lnTo>
                    <a:lnTo>
                      <a:pt x="8521" y="8434"/>
                    </a:lnTo>
                    <a:lnTo>
                      <a:pt x="8506" y="8483"/>
                    </a:lnTo>
                    <a:lnTo>
                      <a:pt x="8490" y="8531"/>
                    </a:lnTo>
                    <a:lnTo>
                      <a:pt x="8474" y="8578"/>
                    </a:lnTo>
                    <a:lnTo>
                      <a:pt x="8459" y="8622"/>
                    </a:lnTo>
                    <a:lnTo>
                      <a:pt x="8443" y="8666"/>
                    </a:lnTo>
                    <a:lnTo>
                      <a:pt x="8427" y="8708"/>
                    </a:lnTo>
                    <a:lnTo>
                      <a:pt x="8411" y="8748"/>
                    </a:lnTo>
                    <a:lnTo>
                      <a:pt x="8396" y="8786"/>
                    </a:lnTo>
                    <a:lnTo>
                      <a:pt x="8380" y="8823"/>
                    </a:lnTo>
                    <a:lnTo>
                      <a:pt x="8364" y="8859"/>
                    </a:lnTo>
                    <a:lnTo>
                      <a:pt x="8348" y="8892"/>
                    </a:lnTo>
                    <a:lnTo>
                      <a:pt x="8332" y="8924"/>
                    </a:lnTo>
                    <a:lnTo>
                      <a:pt x="8316" y="8955"/>
                    </a:lnTo>
                    <a:lnTo>
                      <a:pt x="8300" y="8983"/>
                    </a:lnTo>
                    <a:lnTo>
                      <a:pt x="8283" y="9011"/>
                    </a:lnTo>
                    <a:lnTo>
                      <a:pt x="8267" y="9036"/>
                    </a:lnTo>
                    <a:lnTo>
                      <a:pt x="8250" y="9060"/>
                    </a:lnTo>
                    <a:lnTo>
                      <a:pt x="8234" y="9082"/>
                    </a:lnTo>
                    <a:lnTo>
                      <a:pt x="8216" y="9103"/>
                    </a:lnTo>
                    <a:lnTo>
                      <a:pt x="8198" y="9122"/>
                    </a:lnTo>
                    <a:lnTo>
                      <a:pt x="8181" y="9139"/>
                    </a:lnTo>
                    <a:lnTo>
                      <a:pt x="8163" y="9154"/>
                    </a:lnTo>
                    <a:lnTo>
                      <a:pt x="8144" y="9169"/>
                    </a:lnTo>
                    <a:lnTo>
                      <a:pt x="8125" y="9180"/>
                    </a:lnTo>
                    <a:lnTo>
                      <a:pt x="8106" y="9190"/>
                    </a:lnTo>
                    <a:lnTo>
                      <a:pt x="8091" y="9196"/>
                    </a:lnTo>
                    <a:cubicBezTo>
                      <a:pt x="8088" y="9197"/>
                      <a:pt x="8086" y="9198"/>
                      <a:pt x="8084" y="9198"/>
                    </a:cubicBezTo>
                    <a:lnTo>
                      <a:pt x="8066" y="9203"/>
                    </a:lnTo>
                    <a:lnTo>
                      <a:pt x="8050" y="9206"/>
                    </a:lnTo>
                    <a:cubicBezTo>
                      <a:pt x="8048" y="9207"/>
                      <a:pt x="8045" y="9207"/>
                      <a:pt x="8043" y="9207"/>
                    </a:cubicBezTo>
                    <a:lnTo>
                      <a:pt x="8022" y="9207"/>
                    </a:lnTo>
                    <a:lnTo>
                      <a:pt x="8001" y="9206"/>
                    </a:lnTo>
                    <a:lnTo>
                      <a:pt x="7981" y="9202"/>
                    </a:lnTo>
                    <a:lnTo>
                      <a:pt x="7966" y="9197"/>
                    </a:lnTo>
                    <a:cubicBezTo>
                      <a:pt x="7963" y="9196"/>
                      <a:pt x="7961" y="9196"/>
                      <a:pt x="7959" y="9195"/>
                    </a:cubicBezTo>
                    <a:lnTo>
                      <a:pt x="7941" y="9187"/>
                    </a:lnTo>
                    <a:lnTo>
                      <a:pt x="7921" y="9176"/>
                    </a:lnTo>
                    <a:lnTo>
                      <a:pt x="7903" y="9163"/>
                    </a:lnTo>
                    <a:lnTo>
                      <a:pt x="7885" y="9150"/>
                    </a:lnTo>
                    <a:lnTo>
                      <a:pt x="7868" y="9134"/>
                    </a:lnTo>
                    <a:lnTo>
                      <a:pt x="7850" y="9116"/>
                    </a:lnTo>
                    <a:lnTo>
                      <a:pt x="7833" y="9097"/>
                    </a:lnTo>
                    <a:lnTo>
                      <a:pt x="7816" y="9076"/>
                    </a:lnTo>
                    <a:lnTo>
                      <a:pt x="7800" y="9054"/>
                    </a:lnTo>
                    <a:lnTo>
                      <a:pt x="7783" y="9030"/>
                    </a:lnTo>
                    <a:lnTo>
                      <a:pt x="7767" y="9004"/>
                    </a:lnTo>
                    <a:lnTo>
                      <a:pt x="7751" y="8977"/>
                    </a:lnTo>
                    <a:lnTo>
                      <a:pt x="7735" y="8948"/>
                    </a:lnTo>
                    <a:lnTo>
                      <a:pt x="7719" y="8917"/>
                    </a:lnTo>
                    <a:lnTo>
                      <a:pt x="7703" y="8885"/>
                    </a:lnTo>
                    <a:lnTo>
                      <a:pt x="7687" y="8851"/>
                    </a:lnTo>
                    <a:lnTo>
                      <a:pt x="7671" y="8815"/>
                    </a:lnTo>
                    <a:lnTo>
                      <a:pt x="7656" y="8778"/>
                    </a:lnTo>
                    <a:lnTo>
                      <a:pt x="7640" y="8739"/>
                    </a:lnTo>
                    <a:lnTo>
                      <a:pt x="7624" y="8699"/>
                    </a:lnTo>
                    <a:lnTo>
                      <a:pt x="7608" y="8657"/>
                    </a:lnTo>
                    <a:lnTo>
                      <a:pt x="7593" y="8613"/>
                    </a:lnTo>
                    <a:lnTo>
                      <a:pt x="7577" y="8568"/>
                    </a:lnTo>
                    <a:lnTo>
                      <a:pt x="7561" y="8522"/>
                    </a:lnTo>
                    <a:lnTo>
                      <a:pt x="7546" y="8473"/>
                    </a:lnTo>
                    <a:lnTo>
                      <a:pt x="7530" y="8424"/>
                    </a:lnTo>
                    <a:lnTo>
                      <a:pt x="7514" y="8373"/>
                    </a:lnTo>
                    <a:lnTo>
                      <a:pt x="7499" y="8320"/>
                    </a:lnTo>
                    <a:lnTo>
                      <a:pt x="7483" y="8265"/>
                    </a:lnTo>
                    <a:lnTo>
                      <a:pt x="7468" y="8210"/>
                    </a:lnTo>
                    <a:lnTo>
                      <a:pt x="7452" y="8153"/>
                    </a:lnTo>
                    <a:lnTo>
                      <a:pt x="7437" y="8095"/>
                    </a:lnTo>
                    <a:lnTo>
                      <a:pt x="7420" y="8035"/>
                    </a:lnTo>
                    <a:lnTo>
                      <a:pt x="7405" y="7974"/>
                    </a:lnTo>
                    <a:lnTo>
                      <a:pt x="7389" y="7911"/>
                    </a:lnTo>
                    <a:lnTo>
                      <a:pt x="7374" y="7848"/>
                    </a:lnTo>
                    <a:lnTo>
                      <a:pt x="7358" y="7782"/>
                    </a:lnTo>
                    <a:lnTo>
                      <a:pt x="7343" y="7716"/>
                    </a:lnTo>
                    <a:lnTo>
                      <a:pt x="7327" y="7649"/>
                    </a:lnTo>
                    <a:lnTo>
                      <a:pt x="7312" y="7580"/>
                    </a:lnTo>
                    <a:lnTo>
                      <a:pt x="7296" y="7510"/>
                    </a:lnTo>
                    <a:lnTo>
                      <a:pt x="7281" y="7439"/>
                    </a:lnTo>
                    <a:lnTo>
                      <a:pt x="7265" y="7367"/>
                    </a:lnTo>
                    <a:lnTo>
                      <a:pt x="7249" y="7293"/>
                    </a:lnTo>
                    <a:lnTo>
                      <a:pt x="7234" y="7219"/>
                    </a:lnTo>
                    <a:lnTo>
                      <a:pt x="7218" y="7144"/>
                    </a:lnTo>
                    <a:lnTo>
                      <a:pt x="7203" y="7067"/>
                    </a:lnTo>
                    <a:lnTo>
                      <a:pt x="7187" y="6990"/>
                    </a:lnTo>
                    <a:lnTo>
                      <a:pt x="7172" y="6912"/>
                    </a:lnTo>
                    <a:lnTo>
                      <a:pt x="7156" y="6833"/>
                    </a:lnTo>
                    <a:lnTo>
                      <a:pt x="7141" y="6752"/>
                    </a:lnTo>
                    <a:lnTo>
                      <a:pt x="7125" y="6671"/>
                    </a:lnTo>
                    <a:lnTo>
                      <a:pt x="7110" y="6590"/>
                    </a:lnTo>
                    <a:lnTo>
                      <a:pt x="7094" y="6507"/>
                    </a:lnTo>
                    <a:lnTo>
                      <a:pt x="7079" y="6424"/>
                    </a:lnTo>
                    <a:lnTo>
                      <a:pt x="7063" y="6340"/>
                    </a:lnTo>
                    <a:lnTo>
                      <a:pt x="7048" y="6255"/>
                    </a:lnTo>
                    <a:lnTo>
                      <a:pt x="7032" y="6169"/>
                    </a:lnTo>
                    <a:lnTo>
                      <a:pt x="7017" y="6083"/>
                    </a:lnTo>
                    <a:lnTo>
                      <a:pt x="7001" y="5997"/>
                    </a:lnTo>
                    <a:lnTo>
                      <a:pt x="6986" y="5910"/>
                    </a:lnTo>
                    <a:lnTo>
                      <a:pt x="6970" y="5822"/>
                    </a:lnTo>
                    <a:lnTo>
                      <a:pt x="6955" y="5734"/>
                    </a:lnTo>
                    <a:lnTo>
                      <a:pt x="6939" y="5646"/>
                    </a:lnTo>
                    <a:lnTo>
                      <a:pt x="6924" y="5557"/>
                    </a:lnTo>
                    <a:lnTo>
                      <a:pt x="6908" y="5467"/>
                    </a:lnTo>
                    <a:lnTo>
                      <a:pt x="6893" y="5378"/>
                    </a:lnTo>
                    <a:lnTo>
                      <a:pt x="6877" y="5288"/>
                    </a:lnTo>
                    <a:lnTo>
                      <a:pt x="6862" y="5198"/>
                    </a:lnTo>
                    <a:lnTo>
                      <a:pt x="6846" y="5107"/>
                    </a:lnTo>
                    <a:lnTo>
                      <a:pt x="6831" y="5016"/>
                    </a:lnTo>
                    <a:lnTo>
                      <a:pt x="6815" y="4926"/>
                    </a:lnTo>
                    <a:lnTo>
                      <a:pt x="6800" y="4835"/>
                    </a:lnTo>
                    <a:lnTo>
                      <a:pt x="6784" y="4744"/>
                    </a:lnTo>
                    <a:lnTo>
                      <a:pt x="6769" y="4652"/>
                    </a:lnTo>
                    <a:lnTo>
                      <a:pt x="6753" y="4561"/>
                    </a:lnTo>
                    <a:lnTo>
                      <a:pt x="6738" y="4470"/>
                    </a:lnTo>
                    <a:lnTo>
                      <a:pt x="6722" y="4379"/>
                    </a:lnTo>
                    <a:lnTo>
                      <a:pt x="6706" y="4288"/>
                    </a:lnTo>
                    <a:lnTo>
                      <a:pt x="6691" y="4198"/>
                    </a:lnTo>
                    <a:lnTo>
                      <a:pt x="6675" y="4107"/>
                    </a:lnTo>
                    <a:lnTo>
                      <a:pt x="6660" y="4016"/>
                    </a:lnTo>
                    <a:lnTo>
                      <a:pt x="6644" y="3926"/>
                    </a:lnTo>
                    <a:lnTo>
                      <a:pt x="6629" y="3836"/>
                    </a:lnTo>
                    <a:lnTo>
                      <a:pt x="6613" y="3747"/>
                    </a:lnTo>
                    <a:lnTo>
                      <a:pt x="6598" y="3657"/>
                    </a:lnTo>
                    <a:lnTo>
                      <a:pt x="6582" y="3569"/>
                    </a:lnTo>
                    <a:lnTo>
                      <a:pt x="6567" y="3480"/>
                    </a:lnTo>
                    <a:lnTo>
                      <a:pt x="6551" y="3392"/>
                    </a:lnTo>
                    <a:lnTo>
                      <a:pt x="6536" y="3305"/>
                    </a:lnTo>
                    <a:lnTo>
                      <a:pt x="6520" y="3218"/>
                    </a:lnTo>
                    <a:lnTo>
                      <a:pt x="6505" y="3131"/>
                    </a:lnTo>
                    <a:lnTo>
                      <a:pt x="6489" y="3046"/>
                    </a:lnTo>
                    <a:lnTo>
                      <a:pt x="6474" y="2960"/>
                    </a:lnTo>
                    <a:lnTo>
                      <a:pt x="6458" y="2876"/>
                    </a:lnTo>
                    <a:lnTo>
                      <a:pt x="6443" y="2792"/>
                    </a:lnTo>
                    <a:lnTo>
                      <a:pt x="6427" y="2709"/>
                    </a:lnTo>
                    <a:lnTo>
                      <a:pt x="6412" y="2627"/>
                    </a:lnTo>
                    <a:lnTo>
                      <a:pt x="6396" y="2545"/>
                    </a:lnTo>
                    <a:lnTo>
                      <a:pt x="6381" y="2465"/>
                    </a:lnTo>
                    <a:lnTo>
                      <a:pt x="6365" y="2385"/>
                    </a:lnTo>
                    <a:lnTo>
                      <a:pt x="6350" y="2306"/>
                    </a:lnTo>
                    <a:lnTo>
                      <a:pt x="6334" y="2228"/>
                    </a:lnTo>
                    <a:lnTo>
                      <a:pt x="6319" y="2151"/>
                    </a:lnTo>
                    <a:lnTo>
                      <a:pt x="6303" y="2075"/>
                    </a:lnTo>
                    <a:lnTo>
                      <a:pt x="6288" y="2000"/>
                    </a:lnTo>
                    <a:lnTo>
                      <a:pt x="6273" y="1926"/>
                    </a:lnTo>
                    <a:lnTo>
                      <a:pt x="6257" y="1853"/>
                    </a:lnTo>
                    <a:lnTo>
                      <a:pt x="6242" y="1781"/>
                    </a:lnTo>
                    <a:lnTo>
                      <a:pt x="6226" y="1710"/>
                    </a:lnTo>
                    <a:lnTo>
                      <a:pt x="6211" y="1641"/>
                    </a:lnTo>
                    <a:lnTo>
                      <a:pt x="6195" y="1573"/>
                    </a:lnTo>
                    <a:lnTo>
                      <a:pt x="6180" y="1506"/>
                    </a:lnTo>
                    <a:lnTo>
                      <a:pt x="6164" y="1440"/>
                    </a:lnTo>
                    <a:lnTo>
                      <a:pt x="6149" y="1375"/>
                    </a:lnTo>
                    <a:lnTo>
                      <a:pt x="6133" y="1313"/>
                    </a:lnTo>
                    <a:lnTo>
                      <a:pt x="6118" y="1251"/>
                    </a:lnTo>
                    <a:lnTo>
                      <a:pt x="6103" y="1190"/>
                    </a:lnTo>
                    <a:lnTo>
                      <a:pt x="6087" y="1131"/>
                    </a:lnTo>
                    <a:lnTo>
                      <a:pt x="6072" y="1073"/>
                    </a:lnTo>
                    <a:lnTo>
                      <a:pt x="6056" y="1017"/>
                    </a:lnTo>
                    <a:lnTo>
                      <a:pt x="6041" y="963"/>
                    </a:lnTo>
                    <a:lnTo>
                      <a:pt x="6025" y="909"/>
                    </a:lnTo>
                    <a:lnTo>
                      <a:pt x="6010" y="857"/>
                    </a:lnTo>
                    <a:lnTo>
                      <a:pt x="5994" y="807"/>
                    </a:lnTo>
                    <a:lnTo>
                      <a:pt x="5979" y="758"/>
                    </a:lnTo>
                    <a:lnTo>
                      <a:pt x="5963" y="711"/>
                    </a:lnTo>
                    <a:lnTo>
                      <a:pt x="5948" y="666"/>
                    </a:lnTo>
                    <a:lnTo>
                      <a:pt x="5933" y="622"/>
                    </a:lnTo>
                    <a:lnTo>
                      <a:pt x="5918" y="579"/>
                    </a:lnTo>
                    <a:lnTo>
                      <a:pt x="5902" y="539"/>
                    </a:lnTo>
                    <a:lnTo>
                      <a:pt x="5887" y="500"/>
                    </a:lnTo>
                    <a:lnTo>
                      <a:pt x="5872" y="462"/>
                    </a:lnTo>
                    <a:lnTo>
                      <a:pt x="5857" y="427"/>
                    </a:lnTo>
                    <a:lnTo>
                      <a:pt x="5842" y="393"/>
                    </a:lnTo>
                    <a:lnTo>
                      <a:pt x="5826" y="361"/>
                    </a:lnTo>
                    <a:lnTo>
                      <a:pt x="5811" y="331"/>
                    </a:lnTo>
                    <a:lnTo>
                      <a:pt x="5797" y="303"/>
                    </a:lnTo>
                    <a:lnTo>
                      <a:pt x="5782" y="276"/>
                    </a:lnTo>
                    <a:lnTo>
                      <a:pt x="5767" y="251"/>
                    </a:lnTo>
                    <a:lnTo>
                      <a:pt x="5752" y="228"/>
                    </a:lnTo>
                    <a:lnTo>
                      <a:pt x="5738" y="207"/>
                    </a:lnTo>
                    <a:lnTo>
                      <a:pt x="5724" y="188"/>
                    </a:lnTo>
                    <a:lnTo>
                      <a:pt x="5710" y="171"/>
                    </a:lnTo>
                    <a:lnTo>
                      <a:pt x="5697" y="156"/>
                    </a:lnTo>
                    <a:lnTo>
                      <a:pt x="5683" y="143"/>
                    </a:lnTo>
                    <a:lnTo>
                      <a:pt x="5670" y="131"/>
                    </a:lnTo>
                    <a:lnTo>
                      <a:pt x="5657" y="121"/>
                    </a:lnTo>
                    <a:lnTo>
                      <a:pt x="5646" y="114"/>
                    </a:lnTo>
                    <a:lnTo>
                      <a:pt x="5634" y="107"/>
                    </a:lnTo>
                    <a:lnTo>
                      <a:pt x="5624" y="103"/>
                    </a:lnTo>
                    <a:lnTo>
                      <a:pt x="5614" y="99"/>
                    </a:lnTo>
                    <a:lnTo>
                      <a:pt x="5603" y="97"/>
                    </a:lnTo>
                    <a:lnTo>
                      <a:pt x="5594" y="96"/>
                    </a:lnTo>
                    <a:lnTo>
                      <a:pt x="5583" y="97"/>
                    </a:lnTo>
                    <a:lnTo>
                      <a:pt x="5573" y="98"/>
                    </a:lnTo>
                    <a:lnTo>
                      <a:pt x="5563" y="101"/>
                    </a:lnTo>
                    <a:lnTo>
                      <a:pt x="5552" y="105"/>
                    </a:lnTo>
                    <a:lnTo>
                      <a:pt x="5539" y="112"/>
                    </a:lnTo>
                    <a:lnTo>
                      <a:pt x="5526" y="120"/>
                    </a:lnTo>
                    <a:lnTo>
                      <a:pt x="5514" y="129"/>
                    </a:lnTo>
                    <a:lnTo>
                      <a:pt x="5500" y="141"/>
                    </a:lnTo>
                    <a:lnTo>
                      <a:pt x="5486" y="155"/>
                    </a:lnTo>
                    <a:lnTo>
                      <a:pt x="5473" y="170"/>
                    </a:lnTo>
                    <a:lnTo>
                      <a:pt x="5459" y="187"/>
                    </a:lnTo>
                    <a:lnTo>
                      <a:pt x="5444" y="207"/>
                    </a:lnTo>
                    <a:lnTo>
                      <a:pt x="5429" y="228"/>
                    </a:lnTo>
                    <a:lnTo>
                      <a:pt x="5414" y="251"/>
                    </a:lnTo>
                    <a:lnTo>
                      <a:pt x="5399" y="276"/>
                    </a:lnTo>
                    <a:lnTo>
                      <a:pt x="5384" y="302"/>
                    </a:lnTo>
                    <a:lnTo>
                      <a:pt x="5370" y="331"/>
                    </a:lnTo>
                    <a:lnTo>
                      <a:pt x="5354" y="361"/>
                    </a:lnTo>
                    <a:lnTo>
                      <a:pt x="5339" y="394"/>
                    </a:lnTo>
                    <a:lnTo>
                      <a:pt x="5324" y="427"/>
                    </a:lnTo>
                    <a:lnTo>
                      <a:pt x="5309" y="463"/>
                    </a:lnTo>
                    <a:lnTo>
                      <a:pt x="5294" y="501"/>
                    </a:lnTo>
                    <a:lnTo>
                      <a:pt x="5278" y="539"/>
                    </a:lnTo>
                    <a:lnTo>
                      <a:pt x="5263" y="580"/>
                    </a:lnTo>
                    <a:lnTo>
                      <a:pt x="5248" y="623"/>
                    </a:lnTo>
                    <a:lnTo>
                      <a:pt x="5232" y="667"/>
                    </a:lnTo>
                    <a:lnTo>
                      <a:pt x="5217" y="712"/>
                    </a:lnTo>
                    <a:lnTo>
                      <a:pt x="5202" y="759"/>
                    </a:lnTo>
                    <a:lnTo>
                      <a:pt x="5186" y="809"/>
                    </a:lnTo>
                    <a:lnTo>
                      <a:pt x="5171" y="859"/>
                    </a:lnTo>
                    <a:lnTo>
                      <a:pt x="5156" y="910"/>
                    </a:lnTo>
                    <a:lnTo>
                      <a:pt x="5140" y="964"/>
                    </a:lnTo>
                    <a:lnTo>
                      <a:pt x="5125" y="1019"/>
                    </a:lnTo>
                    <a:lnTo>
                      <a:pt x="5109" y="1075"/>
                    </a:lnTo>
                    <a:lnTo>
                      <a:pt x="5094" y="1133"/>
                    </a:lnTo>
                    <a:lnTo>
                      <a:pt x="5078" y="1192"/>
                    </a:lnTo>
                    <a:lnTo>
                      <a:pt x="5063" y="1253"/>
                    </a:lnTo>
                    <a:lnTo>
                      <a:pt x="5048" y="1314"/>
                    </a:lnTo>
                    <a:lnTo>
                      <a:pt x="5032" y="1378"/>
                    </a:lnTo>
                    <a:lnTo>
                      <a:pt x="5017" y="1442"/>
                    </a:lnTo>
                    <a:lnTo>
                      <a:pt x="5001" y="1508"/>
                    </a:lnTo>
                    <a:lnTo>
                      <a:pt x="4986" y="1575"/>
                    </a:lnTo>
                    <a:lnTo>
                      <a:pt x="4970" y="1643"/>
                    </a:lnTo>
                    <a:lnTo>
                      <a:pt x="4955" y="1713"/>
                    </a:lnTo>
                    <a:lnTo>
                      <a:pt x="4939" y="1784"/>
                    </a:lnTo>
                    <a:lnTo>
                      <a:pt x="4924" y="1855"/>
                    </a:lnTo>
                    <a:lnTo>
                      <a:pt x="4908" y="1928"/>
                    </a:lnTo>
                    <a:lnTo>
                      <a:pt x="4893" y="2002"/>
                    </a:lnTo>
                    <a:lnTo>
                      <a:pt x="4878" y="2078"/>
                    </a:lnTo>
                    <a:lnTo>
                      <a:pt x="4862" y="2153"/>
                    </a:lnTo>
                    <a:lnTo>
                      <a:pt x="4847" y="2230"/>
                    </a:lnTo>
                    <a:lnTo>
                      <a:pt x="4831" y="2308"/>
                    </a:lnTo>
                    <a:lnTo>
                      <a:pt x="4816" y="2388"/>
                    </a:lnTo>
                    <a:lnTo>
                      <a:pt x="4800" y="2467"/>
                    </a:lnTo>
                    <a:lnTo>
                      <a:pt x="4785" y="2548"/>
                    </a:lnTo>
                    <a:lnTo>
                      <a:pt x="4769" y="2629"/>
                    </a:lnTo>
                    <a:lnTo>
                      <a:pt x="4754" y="2712"/>
                    </a:lnTo>
                    <a:lnTo>
                      <a:pt x="4738" y="2795"/>
                    </a:lnTo>
                    <a:lnTo>
                      <a:pt x="4722" y="2879"/>
                    </a:lnTo>
                    <a:lnTo>
                      <a:pt x="4707" y="2963"/>
                    </a:lnTo>
                    <a:lnTo>
                      <a:pt x="4691" y="3048"/>
                    </a:lnTo>
                    <a:lnTo>
                      <a:pt x="4676" y="3134"/>
                    </a:lnTo>
                    <a:lnTo>
                      <a:pt x="4660" y="3221"/>
                    </a:lnTo>
                    <a:lnTo>
                      <a:pt x="4645" y="3308"/>
                    </a:lnTo>
                    <a:lnTo>
                      <a:pt x="4629" y="3395"/>
                    </a:lnTo>
                    <a:lnTo>
                      <a:pt x="4614" y="3483"/>
                    </a:lnTo>
                    <a:lnTo>
                      <a:pt x="4598" y="3572"/>
                    </a:lnTo>
                    <a:lnTo>
                      <a:pt x="4583" y="3661"/>
                    </a:lnTo>
                    <a:lnTo>
                      <a:pt x="4567" y="3750"/>
                    </a:lnTo>
                    <a:lnTo>
                      <a:pt x="4552" y="3840"/>
                    </a:lnTo>
                    <a:lnTo>
                      <a:pt x="4536" y="3929"/>
                    </a:lnTo>
                    <a:lnTo>
                      <a:pt x="4521" y="4020"/>
                    </a:lnTo>
                    <a:lnTo>
                      <a:pt x="4505" y="4110"/>
                    </a:lnTo>
                    <a:lnTo>
                      <a:pt x="4490" y="4201"/>
                    </a:lnTo>
                    <a:lnTo>
                      <a:pt x="4474" y="4292"/>
                    </a:lnTo>
                    <a:lnTo>
                      <a:pt x="4459" y="4383"/>
                    </a:lnTo>
                    <a:lnTo>
                      <a:pt x="4443" y="4474"/>
                    </a:lnTo>
                    <a:lnTo>
                      <a:pt x="4428" y="4565"/>
                    </a:lnTo>
                    <a:lnTo>
                      <a:pt x="4412" y="4656"/>
                    </a:lnTo>
                    <a:lnTo>
                      <a:pt x="4397" y="4747"/>
                    </a:lnTo>
                    <a:lnTo>
                      <a:pt x="4381" y="4838"/>
                    </a:lnTo>
                    <a:lnTo>
                      <a:pt x="4366" y="4929"/>
                    </a:lnTo>
                    <a:lnTo>
                      <a:pt x="4350" y="5020"/>
                    </a:lnTo>
                    <a:lnTo>
                      <a:pt x="4335" y="5110"/>
                    </a:lnTo>
                    <a:lnTo>
                      <a:pt x="4319" y="5201"/>
                    </a:lnTo>
                    <a:lnTo>
                      <a:pt x="4304" y="5291"/>
                    </a:lnTo>
                    <a:lnTo>
                      <a:pt x="4288" y="5381"/>
                    </a:lnTo>
                    <a:lnTo>
                      <a:pt x="4273" y="5471"/>
                    </a:lnTo>
                    <a:lnTo>
                      <a:pt x="4257" y="5560"/>
                    </a:lnTo>
                    <a:lnTo>
                      <a:pt x="4242" y="5649"/>
                    </a:lnTo>
                    <a:lnTo>
                      <a:pt x="4226" y="5737"/>
                    </a:lnTo>
                    <a:lnTo>
                      <a:pt x="4211" y="5825"/>
                    </a:lnTo>
                    <a:lnTo>
                      <a:pt x="4195" y="5913"/>
                    </a:lnTo>
                    <a:lnTo>
                      <a:pt x="4180" y="6000"/>
                    </a:lnTo>
                    <a:lnTo>
                      <a:pt x="4164" y="6087"/>
                    </a:lnTo>
                    <a:lnTo>
                      <a:pt x="4149" y="6173"/>
                    </a:lnTo>
                    <a:lnTo>
                      <a:pt x="4133" y="6258"/>
                    </a:lnTo>
                    <a:lnTo>
                      <a:pt x="4118" y="6343"/>
                    </a:lnTo>
                    <a:lnTo>
                      <a:pt x="4102" y="6427"/>
                    </a:lnTo>
                    <a:lnTo>
                      <a:pt x="4087" y="6510"/>
                    </a:lnTo>
                    <a:lnTo>
                      <a:pt x="4071" y="6592"/>
                    </a:lnTo>
                    <a:lnTo>
                      <a:pt x="4056" y="6675"/>
                    </a:lnTo>
                    <a:lnTo>
                      <a:pt x="4040" y="6755"/>
                    </a:lnTo>
                    <a:lnTo>
                      <a:pt x="4024" y="6835"/>
                    </a:lnTo>
                    <a:lnTo>
                      <a:pt x="4009" y="6914"/>
                    </a:lnTo>
                    <a:lnTo>
                      <a:pt x="3993" y="6993"/>
                    </a:lnTo>
                    <a:lnTo>
                      <a:pt x="3978" y="7070"/>
                    </a:lnTo>
                    <a:lnTo>
                      <a:pt x="3962" y="7147"/>
                    </a:lnTo>
                    <a:lnTo>
                      <a:pt x="3946" y="7222"/>
                    </a:lnTo>
                    <a:lnTo>
                      <a:pt x="3931" y="7296"/>
                    </a:lnTo>
                    <a:lnTo>
                      <a:pt x="3915" y="7370"/>
                    </a:lnTo>
                    <a:lnTo>
                      <a:pt x="3900" y="7442"/>
                    </a:lnTo>
                    <a:lnTo>
                      <a:pt x="3884" y="7512"/>
                    </a:lnTo>
                    <a:lnTo>
                      <a:pt x="3869" y="7583"/>
                    </a:lnTo>
                    <a:lnTo>
                      <a:pt x="3853" y="7651"/>
                    </a:lnTo>
                    <a:lnTo>
                      <a:pt x="3838" y="7718"/>
                    </a:lnTo>
                    <a:lnTo>
                      <a:pt x="3822" y="7785"/>
                    </a:lnTo>
                    <a:lnTo>
                      <a:pt x="3807" y="7850"/>
                    </a:lnTo>
                    <a:lnTo>
                      <a:pt x="3791" y="7914"/>
                    </a:lnTo>
                    <a:lnTo>
                      <a:pt x="3775" y="7976"/>
                    </a:lnTo>
                    <a:lnTo>
                      <a:pt x="3760" y="8037"/>
                    </a:lnTo>
                    <a:lnTo>
                      <a:pt x="3744" y="8097"/>
                    </a:lnTo>
                    <a:lnTo>
                      <a:pt x="3729" y="8155"/>
                    </a:lnTo>
                    <a:lnTo>
                      <a:pt x="3713" y="8212"/>
                    </a:lnTo>
                    <a:lnTo>
                      <a:pt x="3698" y="8268"/>
                    </a:lnTo>
                    <a:lnTo>
                      <a:pt x="3682" y="8322"/>
                    </a:lnTo>
                    <a:lnTo>
                      <a:pt x="3666" y="8374"/>
                    </a:lnTo>
                    <a:lnTo>
                      <a:pt x="3651" y="8426"/>
                    </a:lnTo>
                    <a:lnTo>
                      <a:pt x="3635" y="8475"/>
                    </a:lnTo>
                    <a:lnTo>
                      <a:pt x="3619" y="8524"/>
                    </a:lnTo>
                    <a:lnTo>
                      <a:pt x="3604" y="8570"/>
                    </a:lnTo>
                    <a:lnTo>
                      <a:pt x="3588" y="8615"/>
                    </a:lnTo>
                    <a:lnTo>
                      <a:pt x="3572" y="8659"/>
                    </a:lnTo>
                    <a:lnTo>
                      <a:pt x="3557" y="8701"/>
                    </a:lnTo>
                    <a:lnTo>
                      <a:pt x="3541" y="8741"/>
                    </a:lnTo>
                    <a:lnTo>
                      <a:pt x="3525" y="8780"/>
                    </a:lnTo>
                    <a:lnTo>
                      <a:pt x="3509" y="8817"/>
                    </a:lnTo>
                    <a:lnTo>
                      <a:pt x="3493" y="8853"/>
                    </a:lnTo>
                    <a:lnTo>
                      <a:pt x="3478" y="8887"/>
                    </a:lnTo>
                    <a:lnTo>
                      <a:pt x="3461" y="8919"/>
                    </a:lnTo>
                    <a:lnTo>
                      <a:pt x="3445" y="8950"/>
                    </a:lnTo>
                    <a:lnTo>
                      <a:pt x="3429" y="8979"/>
                    </a:lnTo>
                    <a:lnTo>
                      <a:pt x="3413" y="9006"/>
                    </a:lnTo>
                    <a:lnTo>
                      <a:pt x="3396" y="9032"/>
                    </a:lnTo>
                    <a:lnTo>
                      <a:pt x="3380" y="9056"/>
                    </a:lnTo>
                    <a:lnTo>
                      <a:pt x="3363" y="9079"/>
                    </a:lnTo>
                    <a:lnTo>
                      <a:pt x="3346" y="9099"/>
                    </a:lnTo>
                    <a:lnTo>
                      <a:pt x="3328" y="9119"/>
                    </a:lnTo>
                    <a:lnTo>
                      <a:pt x="3310" y="9137"/>
                    </a:lnTo>
                    <a:lnTo>
                      <a:pt x="3293" y="9152"/>
                    </a:lnTo>
                    <a:lnTo>
                      <a:pt x="3274" y="9166"/>
                    </a:lnTo>
                    <a:lnTo>
                      <a:pt x="3256" y="9178"/>
                    </a:lnTo>
                    <a:lnTo>
                      <a:pt x="3236" y="9189"/>
                    </a:lnTo>
                    <a:lnTo>
                      <a:pt x="3215" y="9197"/>
                    </a:lnTo>
                    <a:lnTo>
                      <a:pt x="3195" y="9203"/>
                    </a:lnTo>
                    <a:lnTo>
                      <a:pt x="3174" y="9206"/>
                    </a:lnTo>
                    <a:lnTo>
                      <a:pt x="3152" y="9207"/>
                    </a:lnTo>
                    <a:lnTo>
                      <a:pt x="3132" y="9206"/>
                    </a:lnTo>
                    <a:lnTo>
                      <a:pt x="3111" y="9202"/>
                    </a:lnTo>
                    <a:lnTo>
                      <a:pt x="3091" y="9196"/>
                    </a:lnTo>
                    <a:lnTo>
                      <a:pt x="3071" y="9188"/>
                    </a:lnTo>
                    <a:lnTo>
                      <a:pt x="3051" y="9178"/>
                    </a:lnTo>
                    <a:lnTo>
                      <a:pt x="3033" y="9165"/>
                    </a:lnTo>
                    <a:lnTo>
                      <a:pt x="3015" y="9152"/>
                    </a:lnTo>
                    <a:lnTo>
                      <a:pt x="2998" y="9136"/>
                    </a:lnTo>
                    <a:lnTo>
                      <a:pt x="2980" y="9119"/>
                    </a:lnTo>
                    <a:lnTo>
                      <a:pt x="2963" y="9100"/>
                    </a:lnTo>
                    <a:lnTo>
                      <a:pt x="2946" y="9080"/>
                    </a:lnTo>
                    <a:lnTo>
                      <a:pt x="2929" y="9058"/>
                    </a:lnTo>
                    <a:lnTo>
                      <a:pt x="2913" y="9034"/>
                    </a:lnTo>
                    <a:lnTo>
                      <a:pt x="2897" y="9008"/>
                    </a:lnTo>
                    <a:lnTo>
                      <a:pt x="2881" y="8981"/>
                    </a:lnTo>
                    <a:lnTo>
                      <a:pt x="2864" y="8952"/>
                    </a:lnTo>
                    <a:lnTo>
                      <a:pt x="2849" y="8922"/>
                    </a:lnTo>
                    <a:lnTo>
                      <a:pt x="2833" y="8890"/>
                    </a:lnTo>
                    <a:lnTo>
                      <a:pt x="2817" y="8856"/>
                    </a:lnTo>
                    <a:lnTo>
                      <a:pt x="2801" y="8821"/>
                    </a:lnTo>
                    <a:lnTo>
                      <a:pt x="2785" y="8784"/>
                    </a:lnTo>
                    <a:lnTo>
                      <a:pt x="2769" y="8746"/>
                    </a:lnTo>
                    <a:lnTo>
                      <a:pt x="2754" y="8705"/>
                    </a:lnTo>
                    <a:lnTo>
                      <a:pt x="2738" y="8664"/>
                    </a:lnTo>
                    <a:lnTo>
                      <a:pt x="2722" y="8620"/>
                    </a:lnTo>
                    <a:lnTo>
                      <a:pt x="2706" y="8575"/>
                    </a:lnTo>
                    <a:lnTo>
                      <a:pt x="2691" y="8529"/>
                    </a:lnTo>
                    <a:lnTo>
                      <a:pt x="2675" y="8481"/>
                    </a:lnTo>
                    <a:lnTo>
                      <a:pt x="2660" y="8432"/>
                    </a:lnTo>
                    <a:lnTo>
                      <a:pt x="2644" y="8381"/>
                    </a:lnTo>
                    <a:lnTo>
                      <a:pt x="2628" y="8328"/>
                    </a:lnTo>
                    <a:lnTo>
                      <a:pt x="2613" y="8274"/>
                    </a:lnTo>
                    <a:lnTo>
                      <a:pt x="2597" y="8219"/>
                    </a:lnTo>
                    <a:lnTo>
                      <a:pt x="2582" y="8162"/>
                    </a:lnTo>
                    <a:lnTo>
                      <a:pt x="2566" y="8104"/>
                    </a:lnTo>
                    <a:lnTo>
                      <a:pt x="2551" y="8045"/>
                    </a:lnTo>
                    <a:lnTo>
                      <a:pt x="2534" y="7984"/>
                    </a:lnTo>
                    <a:lnTo>
                      <a:pt x="2519" y="7921"/>
                    </a:lnTo>
                    <a:lnTo>
                      <a:pt x="2503" y="7858"/>
                    </a:lnTo>
                    <a:lnTo>
                      <a:pt x="2488" y="7793"/>
                    </a:lnTo>
                    <a:lnTo>
                      <a:pt x="2472" y="7727"/>
                    </a:lnTo>
                    <a:lnTo>
                      <a:pt x="2457" y="7660"/>
                    </a:lnTo>
                    <a:lnTo>
                      <a:pt x="2441" y="7591"/>
                    </a:lnTo>
                    <a:lnTo>
                      <a:pt x="2426" y="7521"/>
                    </a:lnTo>
                    <a:lnTo>
                      <a:pt x="2410" y="7450"/>
                    </a:lnTo>
                    <a:lnTo>
                      <a:pt x="2395" y="7378"/>
                    </a:lnTo>
                    <a:lnTo>
                      <a:pt x="2379" y="7305"/>
                    </a:lnTo>
                    <a:lnTo>
                      <a:pt x="2363" y="7231"/>
                    </a:lnTo>
                    <a:lnTo>
                      <a:pt x="2348" y="7156"/>
                    </a:lnTo>
                    <a:lnTo>
                      <a:pt x="2332" y="7079"/>
                    </a:lnTo>
                    <a:lnTo>
                      <a:pt x="2317" y="7002"/>
                    </a:lnTo>
                    <a:lnTo>
                      <a:pt x="2301" y="6924"/>
                    </a:lnTo>
                    <a:lnTo>
                      <a:pt x="2286" y="6845"/>
                    </a:lnTo>
                    <a:lnTo>
                      <a:pt x="2270" y="6765"/>
                    </a:lnTo>
                    <a:lnTo>
                      <a:pt x="2255" y="6684"/>
                    </a:lnTo>
                    <a:lnTo>
                      <a:pt x="2239" y="6603"/>
                    </a:lnTo>
                    <a:lnTo>
                      <a:pt x="2224" y="6520"/>
                    </a:lnTo>
                    <a:lnTo>
                      <a:pt x="2208" y="6437"/>
                    </a:lnTo>
                    <a:lnTo>
                      <a:pt x="2193" y="6353"/>
                    </a:lnTo>
                    <a:lnTo>
                      <a:pt x="2177" y="6269"/>
                    </a:lnTo>
                    <a:lnTo>
                      <a:pt x="2162" y="6183"/>
                    </a:lnTo>
                    <a:lnTo>
                      <a:pt x="2146" y="6097"/>
                    </a:lnTo>
                    <a:lnTo>
                      <a:pt x="2131" y="6011"/>
                    </a:lnTo>
                    <a:lnTo>
                      <a:pt x="2115" y="5924"/>
                    </a:lnTo>
                    <a:lnTo>
                      <a:pt x="2100" y="5836"/>
                    </a:lnTo>
                    <a:lnTo>
                      <a:pt x="2084" y="5748"/>
                    </a:lnTo>
                    <a:lnTo>
                      <a:pt x="2069" y="5660"/>
                    </a:lnTo>
                    <a:lnTo>
                      <a:pt x="2053" y="5571"/>
                    </a:lnTo>
                    <a:lnTo>
                      <a:pt x="2038" y="5482"/>
                    </a:lnTo>
                    <a:lnTo>
                      <a:pt x="2022" y="5392"/>
                    </a:lnTo>
                    <a:lnTo>
                      <a:pt x="2007" y="5302"/>
                    </a:lnTo>
                    <a:lnTo>
                      <a:pt x="1991" y="5212"/>
                    </a:lnTo>
                    <a:lnTo>
                      <a:pt x="1976" y="5122"/>
                    </a:lnTo>
                    <a:lnTo>
                      <a:pt x="1960" y="5031"/>
                    </a:lnTo>
                    <a:lnTo>
                      <a:pt x="1945" y="4940"/>
                    </a:lnTo>
                    <a:lnTo>
                      <a:pt x="1929" y="4849"/>
                    </a:lnTo>
                    <a:lnTo>
                      <a:pt x="1914" y="4758"/>
                    </a:lnTo>
                    <a:lnTo>
                      <a:pt x="1898" y="4667"/>
                    </a:lnTo>
                    <a:lnTo>
                      <a:pt x="1883" y="4576"/>
                    </a:lnTo>
                    <a:lnTo>
                      <a:pt x="1867" y="4485"/>
                    </a:lnTo>
                    <a:lnTo>
                      <a:pt x="1852" y="4394"/>
                    </a:lnTo>
                    <a:lnTo>
                      <a:pt x="1836" y="4303"/>
                    </a:lnTo>
                    <a:lnTo>
                      <a:pt x="1820" y="4212"/>
                    </a:lnTo>
                    <a:lnTo>
                      <a:pt x="1805" y="4121"/>
                    </a:lnTo>
                    <a:lnTo>
                      <a:pt x="1789" y="4031"/>
                    </a:lnTo>
                    <a:lnTo>
                      <a:pt x="1774" y="3941"/>
                    </a:lnTo>
                    <a:lnTo>
                      <a:pt x="1758" y="3851"/>
                    </a:lnTo>
                    <a:lnTo>
                      <a:pt x="1743" y="3761"/>
                    </a:lnTo>
                    <a:lnTo>
                      <a:pt x="1727" y="3672"/>
                    </a:lnTo>
                    <a:lnTo>
                      <a:pt x="1712" y="3583"/>
                    </a:lnTo>
                    <a:lnTo>
                      <a:pt x="1696" y="3494"/>
                    </a:lnTo>
                    <a:lnTo>
                      <a:pt x="1681" y="3406"/>
                    </a:lnTo>
                    <a:lnTo>
                      <a:pt x="1665" y="3318"/>
                    </a:lnTo>
                    <a:lnTo>
                      <a:pt x="1650" y="3231"/>
                    </a:lnTo>
                    <a:lnTo>
                      <a:pt x="1634" y="3145"/>
                    </a:lnTo>
                    <a:lnTo>
                      <a:pt x="1619" y="3059"/>
                    </a:lnTo>
                    <a:lnTo>
                      <a:pt x="1603" y="2974"/>
                    </a:lnTo>
                    <a:lnTo>
                      <a:pt x="1588" y="2889"/>
                    </a:lnTo>
                    <a:lnTo>
                      <a:pt x="1572" y="2805"/>
                    </a:lnTo>
                    <a:lnTo>
                      <a:pt x="1557" y="2722"/>
                    </a:lnTo>
                    <a:lnTo>
                      <a:pt x="1541" y="2640"/>
                    </a:lnTo>
                    <a:lnTo>
                      <a:pt x="1526" y="2558"/>
                    </a:lnTo>
                    <a:lnTo>
                      <a:pt x="1510" y="2477"/>
                    </a:lnTo>
                    <a:lnTo>
                      <a:pt x="1495" y="2397"/>
                    </a:lnTo>
                    <a:lnTo>
                      <a:pt x="1479" y="2318"/>
                    </a:lnTo>
                    <a:lnTo>
                      <a:pt x="1464" y="2240"/>
                    </a:lnTo>
                    <a:lnTo>
                      <a:pt x="1448" y="2163"/>
                    </a:lnTo>
                    <a:lnTo>
                      <a:pt x="1433" y="2087"/>
                    </a:lnTo>
                    <a:lnTo>
                      <a:pt x="1417" y="2012"/>
                    </a:lnTo>
                    <a:lnTo>
                      <a:pt x="1402" y="1937"/>
                    </a:lnTo>
                    <a:lnTo>
                      <a:pt x="1387" y="1865"/>
                    </a:lnTo>
                    <a:lnTo>
                      <a:pt x="1371" y="1793"/>
                    </a:lnTo>
                    <a:lnTo>
                      <a:pt x="1356" y="1722"/>
                    </a:lnTo>
                    <a:lnTo>
                      <a:pt x="1340" y="1652"/>
                    </a:lnTo>
                    <a:lnTo>
                      <a:pt x="1325" y="1584"/>
                    </a:lnTo>
                    <a:lnTo>
                      <a:pt x="1309" y="1516"/>
                    </a:lnTo>
                    <a:lnTo>
                      <a:pt x="1294" y="1451"/>
                    </a:lnTo>
                    <a:lnTo>
                      <a:pt x="1278" y="1386"/>
                    </a:lnTo>
                    <a:lnTo>
                      <a:pt x="1263" y="1323"/>
                    </a:lnTo>
                    <a:lnTo>
                      <a:pt x="1247" y="1260"/>
                    </a:lnTo>
                    <a:lnTo>
                      <a:pt x="1232" y="1200"/>
                    </a:lnTo>
                    <a:lnTo>
                      <a:pt x="1217" y="1140"/>
                    </a:lnTo>
                    <a:lnTo>
                      <a:pt x="1201" y="1083"/>
                    </a:lnTo>
                    <a:lnTo>
                      <a:pt x="1186" y="1026"/>
                    </a:lnTo>
                    <a:lnTo>
                      <a:pt x="1170" y="971"/>
                    </a:lnTo>
                    <a:lnTo>
                      <a:pt x="1155" y="918"/>
                    </a:lnTo>
                    <a:lnTo>
                      <a:pt x="1139" y="865"/>
                    </a:lnTo>
                    <a:lnTo>
                      <a:pt x="1124" y="815"/>
                    </a:lnTo>
                    <a:lnTo>
                      <a:pt x="1108" y="766"/>
                    </a:lnTo>
                    <a:lnTo>
                      <a:pt x="1093" y="719"/>
                    </a:lnTo>
                    <a:lnTo>
                      <a:pt x="1078" y="673"/>
                    </a:lnTo>
                    <a:lnTo>
                      <a:pt x="1062" y="629"/>
                    </a:lnTo>
                    <a:lnTo>
                      <a:pt x="1047" y="586"/>
                    </a:lnTo>
                    <a:lnTo>
                      <a:pt x="1032" y="545"/>
                    </a:lnTo>
                    <a:lnTo>
                      <a:pt x="1016" y="506"/>
                    </a:lnTo>
                    <a:lnTo>
                      <a:pt x="1001" y="468"/>
                    </a:lnTo>
                    <a:lnTo>
                      <a:pt x="986" y="432"/>
                    </a:lnTo>
                    <a:lnTo>
                      <a:pt x="971" y="398"/>
                    </a:lnTo>
                    <a:lnTo>
                      <a:pt x="956" y="366"/>
                    </a:lnTo>
                    <a:lnTo>
                      <a:pt x="941" y="336"/>
                    </a:lnTo>
                    <a:lnTo>
                      <a:pt x="926" y="307"/>
                    </a:lnTo>
                    <a:lnTo>
                      <a:pt x="911" y="280"/>
                    </a:lnTo>
                    <a:lnTo>
                      <a:pt x="896" y="255"/>
                    </a:lnTo>
                    <a:lnTo>
                      <a:pt x="882" y="232"/>
                    </a:lnTo>
                    <a:lnTo>
                      <a:pt x="867" y="210"/>
                    </a:lnTo>
                    <a:lnTo>
                      <a:pt x="853" y="191"/>
                    </a:lnTo>
                    <a:lnTo>
                      <a:pt x="839" y="174"/>
                    </a:lnTo>
                    <a:lnTo>
                      <a:pt x="825" y="158"/>
                    </a:lnTo>
                    <a:lnTo>
                      <a:pt x="812" y="145"/>
                    </a:lnTo>
                    <a:lnTo>
                      <a:pt x="798" y="132"/>
                    </a:lnTo>
                    <a:lnTo>
                      <a:pt x="787" y="123"/>
                    </a:lnTo>
                    <a:lnTo>
                      <a:pt x="774" y="115"/>
                    </a:lnTo>
                    <a:lnTo>
                      <a:pt x="763" y="108"/>
                    </a:lnTo>
                    <a:lnTo>
                      <a:pt x="752" y="103"/>
                    </a:lnTo>
                    <a:lnTo>
                      <a:pt x="742" y="100"/>
                    </a:lnTo>
                    <a:lnTo>
                      <a:pt x="732" y="97"/>
                    </a:lnTo>
                    <a:lnTo>
                      <a:pt x="722" y="96"/>
                    </a:lnTo>
                    <a:lnTo>
                      <a:pt x="712" y="96"/>
                    </a:lnTo>
                    <a:lnTo>
                      <a:pt x="702" y="98"/>
                    </a:lnTo>
                    <a:lnTo>
                      <a:pt x="691" y="101"/>
                    </a:lnTo>
                    <a:lnTo>
                      <a:pt x="680" y="105"/>
                    </a:lnTo>
                    <a:lnTo>
                      <a:pt x="668" y="111"/>
                    </a:lnTo>
                    <a:lnTo>
                      <a:pt x="656" y="118"/>
                    </a:lnTo>
                    <a:lnTo>
                      <a:pt x="643" y="127"/>
                    </a:lnTo>
                    <a:lnTo>
                      <a:pt x="629" y="139"/>
                    </a:lnTo>
                    <a:lnTo>
                      <a:pt x="616" y="152"/>
                    </a:lnTo>
                    <a:lnTo>
                      <a:pt x="602" y="167"/>
                    </a:lnTo>
                    <a:lnTo>
                      <a:pt x="588" y="184"/>
                    </a:lnTo>
                    <a:lnTo>
                      <a:pt x="573" y="204"/>
                    </a:lnTo>
                    <a:lnTo>
                      <a:pt x="559" y="224"/>
                    </a:lnTo>
                    <a:lnTo>
                      <a:pt x="544" y="248"/>
                    </a:lnTo>
                    <a:lnTo>
                      <a:pt x="529" y="272"/>
                    </a:lnTo>
                    <a:lnTo>
                      <a:pt x="514" y="298"/>
                    </a:lnTo>
                    <a:lnTo>
                      <a:pt x="499" y="326"/>
                    </a:lnTo>
                    <a:lnTo>
                      <a:pt x="484" y="357"/>
                    </a:lnTo>
                    <a:lnTo>
                      <a:pt x="469" y="388"/>
                    </a:lnTo>
                    <a:lnTo>
                      <a:pt x="454" y="422"/>
                    </a:lnTo>
                    <a:lnTo>
                      <a:pt x="438" y="457"/>
                    </a:lnTo>
                    <a:lnTo>
                      <a:pt x="423" y="495"/>
                    </a:lnTo>
                    <a:lnTo>
                      <a:pt x="408" y="533"/>
                    </a:lnTo>
                    <a:lnTo>
                      <a:pt x="393" y="574"/>
                    </a:lnTo>
                    <a:lnTo>
                      <a:pt x="377" y="616"/>
                    </a:lnTo>
                    <a:lnTo>
                      <a:pt x="362" y="659"/>
                    </a:lnTo>
                    <a:lnTo>
                      <a:pt x="347" y="705"/>
                    </a:lnTo>
                    <a:lnTo>
                      <a:pt x="331" y="752"/>
                    </a:lnTo>
                    <a:lnTo>
                      <a:pt x="316" y="801"/>
                    </a:lnTo>
                    <a:lnTo>
                      <a:pt x="300" y="851"/>
                    </a:lnTo>
                    <a:lnTo>
                      <a:pt x="285" y="902"/>
                    </a:lnTo>
                    <a:lnTo>
                      <a:pt x="270" y="956"/>
                    </a:lnTo>
                    <a:lnTo>
                      <a:pt x="254" y="1010"/>
                    </a:lnTo>
                    <a:lnTo>
                      <a:pt x="239" y="1066"/>
                    </a:lnTo>
                    <a:lnTo>
                      <a:pt x="223" y="1124"/>
                    </a:lnTo>
                    <a:lnTo>
                      <a:pt x="208" y="1182"/>
                    </a:lnTo>
                    <a:lnTo>
                      <a:pt x="193" y="1243"/>
                    </a:lnTo>
                    <a:lnTo>
                      <a:pt x="177" y="1304"/>
                    </a:lnTo>
                    <a:lnTo>
                      <a:pt x="162" y="1368"/>
                    </a:lnTo>
                    <a:lnTo>
                      <a:pt x="146" y="1432"/>
                    </a:lnTo>
                    <a:lnTo>
                      <a:pt x="131" y="1497"/>
                    </a:lnTo>
                    <a:lnTo>
                      <a:pt x="115" y="1564"/>
                    </a:lnTo>
                    <a:lnTo>
                      <a:pt x="100" y="1633"/>
                    </a:lnTo>
                    <a:cubicBezTo>
                      <a:pt x="94" y="1658"/>
                      <a:pt x="68" y="1675"/>
                      <a:pt x="42" y="1669"/>
                    </a:cubicBezTo>
                    <a:cubicBezTo>
                      <a:pt x="17" y="1663"/>
                      <a:pt x="0" y="1637"/>
                      <a:pt x="6" y="1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0" name="矩形 42"/>
            <p:cNvSpPr/>
            <p:nvPr/>
          </p:nvSpPr>
          <p:spPr>
            <a:xfrm rot="21369396">
              <a:off x="3076834" y="3600429"/>
              <a:ext cx="728327" cy="599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1" name="组合 39"/>
            <p:cNvGrpSpPr/>
            <p:nvPr/>
          </p:nvGrpSpPr>
          <p:grpSpPr>
            <a:xfrm rot="1640826">
              <a:off x="1149718" y="4605815"/>
              <a:ext cx="2734499" cy="687473"/>
              <a:chOff x="6440943" y="1912425"/>
              <a:chExt cx="2734499" cy="687473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20437069">
                <a:off x="6440943" y="2376661"/>
                <a:ext cx="1496398" cy="223237"/>
              </a:xfrm>
              <a:custGeom>
                <a:avLst/>
                <a:gdLst>
                  <a:gd name="T0" fmla="*/ 630 w 20839"/>
                  <a:gd name="T1" fmla="*/ 5642 h 18414"/>
                  <a:gd name="T2" fmla="*/ 1282 w 20839"/>
                  <a:gd name="T3" fmla="*/ 2523 h 18414"/>
                  <a:gd name="T4" fmla="*/ 1941 w 20839"/>
                  <a:gd name="T5" fmla="*/ 547 h 18414"/>
                  <a:gd name="T6" fmla="*/ 2718 w 20839"/>
                  <a:gd name="T7" fmla="*/ 45 h 18414"/>
                  <a:gd name="T8" fmla="*/ 3420 w 20839"/>
                  <a:gd name="T9" fmla="*/ 1220 h 18414"/>
                  <a:gd name="T10" fmla="*/ 4075 w 20839"/>
                  <a:gd name="T11" fmla="*/ 3734 h 18414"/>
                  <a:gd name="T12" fmla="*/ 4727 w 20839"/>
                  <a:gd name="T13" fmla="*/ 7188 h 18414"/>
                  <a:gd name="T14" fmla="*/ 5379 w 20839"/>
                  <a:gd name="T15" fmla="*/ 10987 h 18414"/>
                  <a:gd name="T16" fmla="*/ 6029 w 20839"/>
                  <a:gd name="T17" fmla="*/ 14470 h 18414"/>
                  <a:gd name="T18" fmla="*/ 6679 w 20839"/>
                  <a:gd name="T19" fmla="*/ 17027 h 18414"/>
                  <a:gd name="T20" fmla="*/ 7296 w 20839"/>
                  <a:gd name="T21" fmla="*/ 18184 h 18414"/>
                  <a:gd name="T22" fmla="*/ 7778 w 20839"/>
                  <a:gd name="T23" fmla="*/ 17894 h 18414"/>
                  <a:gd name="T24" fmla="*/ 8418 w 20839"/>
                  <a:gd name="T25" fmla="*/ 16107 h 18414"/>
                  <a:gd name="T26" fmla="*/ 9068 w 20839"/>
                  <a:gd name="T27" fmla="*/ 13097 h 18414"/>
                  <a:gd name="T28" fmla="*/ 9719 w 20839"/>
                  <a:gd name="T29" fmla="*/ 9402 h 18414"/>
                  <a:gd name="T30" fmla="*/ 10371 w 20839"/>
                  <a:gd name="T31" fmla="*/ 5669 h 18414"/>
                  <a:gd name="T32" fmla="*/ 11023 w 20839"/>
                  <a:gd name="T33" fmla="*/ 2543 h 18414"/>
                  <a:gd name="T34" fmla="*/ 11682 w 20839"/>
                  <a:gd name="T35" fmla="*/ 557 h 18414"/>
                  <a:gd name="T36" fmla="*/ 12421 w 20839"/>
                  <a:gd name="T37" fmla="*/ 26 h 18414"/>
                  <a:gd name="T38" fmla="*/ 13130 w 20839"/>
                  <a:gd name="T39" fmla="*/ 1118 h 18414"/>
                  <a:gd name="T40" fmla="*/ 13785 w 20839"/>
                  <a:gd name="T41" fmla="*/ 3566 h 18414"/>
                  <a:gd name="T42" fmla="*/ 14437 w 20839"/>
                  <a:gd name="T43" fmla="*/ 6983 h 18414"/>
                  <a:gd name="T44" fmla="*/ 15089 w 20839"/>
                  <a:gd name="T45" fmla="*/ 10779 h 18414"/>
                  <a:gd name="T46" fmla="*/ 15740 w 20839"/>
                  <a:gd name="T47" fmla="*/ 14296 h 18414"/>
                  <a:gd name="T48" fmla="*/ 16389 w 20839"/>
                  <a:gd name="T49" fmla="*/ 16920 h 18414"/>
                  <a:gd name="T50" fmla="*/ 17010 w 20839"/>
                  <a:gd name="T51" fmla="*/ 18161 h 18414"/>
                  <a:gd name="T52" fmla="*/ 17519 w 20839"/>
                  <a:gd name="T53" fmla="*/ 17901 h 18414"/>
                  <a:gd name="T54" fmla="*/ 18159 w 20839"/>
                  <a:gd name="T55" fmla="*/ 16125 h 18414"/>
                  <a:gd name="T56" fmla="*/ 18809 w 20839"/>
                  <a:gd name="T57" fmla="*/ 13123 h 18414"/>
                  <a:gd name="T58" fmla="*/ 19460 w 20839"/>
                  <a:gd name="T59" fmla="*/ 9431 h 18414"/>
                  <a:gd name="T60" fmla="*/ 20112 w 20839"/>
                  <a:gd name="T61" fmla="*/ 5695 h 18414"/>
                  <a:gd name="T62" fmla="*/ 20765 w 20839"/>
                  <a:gd name="T63" fmla="*/ 3403 h 18414"/>
                  <a:gd name="T64" fmla="*/ 20114 w 20839"/>
                  <a:gd name="T65" fmla="*/ 6762 h 18414"/>
                  <a:gd name="T66" fmla="*/ 19463 w 20839"/>
                  <a:gd name="T67" fmla="*/ 10553 h 18414"/>
                  <a:gd name="T68" fmla="*/ 18811 w 20839"/>
                  <a:gd name="T69" fmla="*/ 14116 h 18414"/>
                  <a:gd name="T70" fmla="*/ 18157 w 20839"/>
                  <a:gd name="T71" fmla="*/ 16835 h 18414"/>
                  <a:gd name="T72" fmla="*/ 17478 w 20839"/>
                  <a:gd name="T73" fmla="*/ 18268 h 18414"/>
                  <a:gd name="T74" fmla="*/ 16682 w 20839"/>
                  <a:gd name="T75" fmla="*/ 18075 h 18414"/>
                  <a:gd name="T76" fmla="*/ 16019 w 20839"/>
                  <a:gd name="T77" fmla="*/ 16342 h 18414"/>
                  <a:gd name="T78" fmla="*/ 15365 w 20839"/>
                  <a:gd name="T79" fmla="*/ 13394 h 18414"/>
                  <a:gd name="T80" fmla="*/ 14714 w 20839"/>
                  <a:gd name="T81" fmla="*/ 9727 h 18414"/>
                  <a:gd name="T82" fmla="*/ 14062 w 20839"/>
                  <a:gd name="T83" fmla="*/ 5975 h 18414"/>
                  <a:gd name="T84" fmla="*/ 13412 w 20839"/>
                  <a:gd name="T85" fmla="*/ 2791 h 18414"/>
                  <a:gd name="T86" fmla="*/ 12767 w 20839"/>
                  <a:gd name="T87" fmla="*/ 742 h 18414"/>
                  <a:gd name="T88" fmla="*/ 12257 w 20839"/>
                  <a:gd name="T89" fmla="*/ 194 h 18414"/>
                  <a:gd name="T90" fmla="*/ 11671 w 20839"/>
                  <a:gd name="T91" fmla="*/ 1054 h 18414"/>
                  <a:gd name="T92" fmla="*/ 11024 w 20839"/>
                  <a:gd name="T93" fmla="*/ 3381 h 18414"/>
                  <a:gd name="T94" fmla="*/ 10373 w 20839"/>
                  <a:gd name="T95" fmla="*/ 6734 h 18414"/>
                  <a:gd name="T96" fmla="*/ 9722 w 20839"/>
                  <a:gd name="T97" fmla="*/ 10524 h 18414"/>
                  <a:gd name="T98" fmla="*/ 9070 w 20839"/>
                  <a:gd name="T99" fmla="*/ 14091 h 18414"/>
                  <a:gd name="T100" fmla="*/ 8416 w 20839"/>
                  <a:gd name="T101" fmla="*/ 16819 h 18414"/>
                  <a:gd name="T102" fmla="*/ 7739 w 20839"/>
                  <a:gd name="T103" fmla="*/ 18261 h 18414"/>
                  <a:gd name="T104" fmla="*/ 6974 w 20839"/>
                  <a:gd name="T105" fmla="*/ 18129 h 18414"/>
                  <a:gd name="T106" fmla="*/ 6309 w 20839"/>
                  <a:gd name="T107" fmla="*/ 16473 h 18414"/>
                  <a:gd name="T108" fmla="*/ 5655 w 20839"/>
                  <a:gd name="T109" fmla="*/ 13581 h 18414"/>
                  <a:gd name="T110" fmla="*/ 5004 w 20839"/>
                  <a:gd name="T111" fmla="*/ 9938 h 18414"/>
                  <a:gd name="T112" fmla="*/ 4352 w 20839"/>
                  <a:gd name="T113" fmla="*/ 6173 h 18414"/>
                  <a:gd name="T114" fmla="*/ 3702 w 20839"/>
                  <a:gd name="T115" fmla="*/ 2943 h 18414"/>
                  <a:gd name="T116" fmla="*/ 3056 w 20839"/>
                  <a:gd name="T117" fmla="*/ 818 h 18414"/>
                  <a:gd name="T118" fmla="*/ 2516 w 20839"/>
                  <a:gd name="T119" fmla="*/ 193 h 18414"/>
                  <a:gd name="T120" fmla="*/ 1930 w 20839"/>
                  <a:gd name="T121" fmla="*/ 1041 h 18414"/>
                  <a:gd name="T122" fmla="*/ 1283 w 20839"/>
                  <a:gd name="T123" fmla="*/ 3358 h 18414"/>
                  <a:gd name="T124" fmla="*/ 632 w 20839"/>
                  <a:gd name="T125" fmla="*/ 6706 h 18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39" h="18414">
                    <a:moveTo>
                      <a:pt x="9" y="9191"/>
                    </a:moveTo>
                    <a:lnTo>
                      <a:pt x="40" y="9009"/>
                    </a:lnTo>
                    <a:lnTo>
                      <a:pt x="71" y="8827"/>
                    </a:lnTo>
                    <a:lnTo>
                      <a:pt x="102" y="8645"/>
                    </a:lnTo>
                    <a:lnTo>
                      <a:pt x="133" y="8463"/>
                    </a:lnTo>
                    <a:lnTo>
                      <a:pt x="164" y="8281"/>
                    </a:lnTo>
                    <a:lnTo>
                      <a:pt x="195" y="8100"/>
                    </a:lnTo>
                    <a:lnTo>
                      <a:pt x="226" y="7920"/>
                    </a:lnTo>
                    <a:lnTo>
                      <a:pt x="257" y="7739"/>
                    </a:lnTo>
                    <a:lnTo>
                      <a:pt x="288" y="7560"/>
                    </a:lnTo>
                    <a:lnTo>
                      <a:pt x="319" y="7381"/>
                    </a:lnTo>
                    <a:lnTo>
                      <a:pt x="350" y="7203"/>
                    </a:lnTo>
                    <a:lnTo>
                      <a:pt x="381" y="7025"/>
                    </a:lnTo>
                    <a:lnTo>
                      <a:pt x="412" y="6849"/>
                    </a:lnTo>
                    <a:lnTo>
                      <a:pt x="443" y="6673"/>
                    </a:lnTo>
                    <a:lnTo>
                      <a:pt x="474" y="6498"/>
                    </a:lnTo>
                    <a:lnTo>
                      <a:pt x="505" y="6325"/>
                    </a:lnTo>
                    <a:lnTo>
                      <a:pt x="536" y="6152"/>
                    </a:lnTo>
                    <a:lnTo>
                      <a:pt x="568" y="5980"/>
                    </a:lnTo>
                    <a:lnTo>
                      <a:pt x="599" y="5810"/>
                    </a:lnTo>
                    <a:lnTo>
                      <a:pt x="630" y="5642"/>
                    </a:lnTo>
                    <a:lnTo>
                      <a:pt x="661" y="5475"/>
                    </a:lnTo>
                    <a:lnTo>
                      <a:pt x="692" y="5309"/>
                    </a:lnTo>
                    <a:lnTo>
                      <a:pt x="723" y="5145"/>
                    </a:lnTo>
                    <a:lnTo>
                      <a:pt x="754" y="4982"/>
                    </a:lnTo>
                    <a:lnTo>
                      <a:pt x="785" y="4821"/>
                    </a:lnTo>
                    <a:lnTo>
                      <a:pt x="816" y="4662"/>
                    </a:lnTo>
                    <a:lnTo>
                      <a:pt x="847" y="4505"/>
                    </a:lnTo>
                    <a:lnTo>
                      <a:pt x="878" y="4349"/>
                    </a:lnTo>
                    <a:lnTo>
                      <a:pt x="909" y="4195"/>
                    </a:lnTo>
                    <a:lnTo>
                      <a:pt x="940" y="4043"/>
                    </a:lnTo>
                    <a:lnTo>
                      <a:pt x="971" y="3894"/>
                    </a:lnTo>
                    <a:lnTo>
                      <a:pt x="1003" y="3747"/>
                    </a:lnTo>
                    <a:lnTo>
                      <a:pt x="1034" y="3601"/>
                    </a:lnTo>
                    <a:lnTo>
                      <a:pt x="1065" y="3458"/>
                    </a:lnTo>
                    <a:lnTo>
                      <a:pt x="1096" y="3317"/>
                    </a:lnTo>
                    <a:lnTo>
                      <a:pt x="1127" y="3178"/>
                    </a:lnTo>
                    <a:lnTo>
                      <a:pt x="1158" y="3042"/>
                    </a:lnTo>
                    <a:lnTo>
                      <a:pt x="1189" y="2909"/>
                    </a:lnTo>
                    <a:lnTo>
                      <a:pt x="1220" y="2777"/>
                    </a:lnTo>
                    <a:lnTo>
                      <a:pt x="1251" y="2649"/>
                    </a:lnTo>
                    <a:lnTo>
                      <a:pt x="1282" y="2523"/>
                    </a:lnTo>
                    <a:lnTo>
                      <a:pt x="1313" y="2399"/>
                    </a:lnTo>
                    <a:lnTo>
                      <a:pt x="1345" y="2278"/>
                    </a:lnTo>
                    <a:lnTo>
                      <a:pt x="1376" y="2161"/>
                    </a:lnTo>
                    <a:lnTo>
                      <a:pt x="1407" y="2045"/>
                    </a:lnTo>
                    <a:lnTo>
                      <a:pt x="1438" y="1933"/>
                    </a:lnTo>
                    <a:lnTo>
                      <a:pt x="1469" y="1823"/>
                    </a:lnTo>
                    <a:lnTo>
                      <a:pt x="1500" y="1717"/>
                    </a:lnTo>
                    <a:lnTo>
                      <a:pt x="1532" y="1613"/>
                    </a:lnTo>
                    <a:lnTo>
                      <a:pt x="1563" y="1512"/>
                    </a:lnTo>
                    <a:lnTo>
                      <a:pt x="1594" y="1414"/>
                    </a:lnTo>
                    <a:lnTo>
                      <a:pt x="1625" y="1319"/>
                    </a:lnTo>
                    <a:lnTo>
                      <a:pt x="1657" y="1228"/>
                    </a:lnTo>
                    <a:lnTo>
                      <a:pt x="1688" y="1140"/>
                    </a:lnTo>
                    <a:lnTo>
                      <a:pt x="1719" y="1054"/>
                    </a:lnTo>
                    <a:lnTo>
                      <a:pt x="1751" y="972"/>
                    </a:lnTo>
                    <a:lnTo>
                      <a:pt x="1782" y="893"/>
                    </a:lnTo>
                    <a:lnTo>
                      <a:pt x="1814" y="817"/>
                    </a:lnTo>
                    <a:lnTo>
                      <a:pt x="1845" y="745"/>
                    </a:lnTo>
                    <a:lnTo>
                      <a:pt x="1877" y="676"/>
                    </a:lnTo>
                    <a:lnTo>
                      <a:pt x="1909" y="610"/>
                    </a:lnTo>
                    <a:lnTo>
                      <a:pt x="1941" y="547"/>
                    </a:lnTo>
                    <a:lnTo>
                      <a:pt x="1974" y="486"/>
                    </a:lnTo>
                    <a:lnTo>
                      <a:pt x="2006" y="431"/>
                    </a:lnTo>
                    <a:lnTo>
                      <a:pt x="2039" y="378"/>
                    </a:lnTo>
                    <a:lnTo>
                      <a:pt x="2071" y="329"/>
                    </a:lnTo>
                    <a:lnTo>
                      <a:pt x="2104" y="282"/>
                    </a:lnTo>
                    <a:lnTo>
                      <a:pt x="2138" y="239"/>
                    </a:lnTo>
                    <a:lnTo>
                      <a:pt x="2171" y="200"/>
                    </a:lnTo>
                    <a:lnTo>
                      <a:pt x="2205" y="163"/>
                    </a:lnTo>
                    <a:lnTo>
                      <a:pt x="2241" y="129"/>
                    </a:lnTo>
                    <a:lnTo>
                      <a:pt x="2277" y="100"/>
                    </a:lnTo>
                    <a:lnTo>
                      <a:pt x="2313" y="74"/>
                    </a:lnTo>
                    <a:lnTo>
                      <a:pt x="2349" y="52"/>
                    </a:lnTo>
                    <a:lnTo>
                      <a:pt x="2391" y="32"/>
                    </a:lnTo>
                    <a:lnTo>
                      <a:pt x="2429" y="18"/>
                    </a:lnTo>
                    <a:lnTo>
                      <a:pt x="2468" y="8"/>
                    </a:lnTo>
                    <a:lnTo>
                      <a:pt x="2511" y="1"/>
                    </a:lnTo>
                    <a:lnTo>
                      <a:pt x="2554" y="0"/>
                    </a:lnTo>
                    <a:lnTo>
                      <a:pt x="2598" y="5"/>
                    </a:lnTo>
                    <a:lnTo>
                      <a:pt x="2638" y="14"/>
                    </a:lnTo>
                    <a:lnTo>
                      <a:pt x="2680" y="28"/>
                    </a:lnTo>
                    <a:lnTo>
                      <a:pt x="2718" y="45"/>
                    </a:lnTo>
                    <a:lnTo>
                      <a:pt x="2758" y="67"/>
                    </a:lnTo>
                    <a:lnTo>
                      <a:pt x="2796" y="94"/>
                    </a:lnTo>
                    <a:lnTo>
                      <a:pt x="2832" y="123"/>
                    </a:lnTo>
                    <a:lnTo>
                      <a:pt x="2868" y="156"/>
                    </a:lnTo>
                    <a:lnTo>
                      <a:pt x="2902" y="192"/>
                    </a:lnTo>
                    <a:lnTo>
                      <a:pt x="2937" y="232"/>
                    </a:lnTo>
                    <a:lnTo>
                      <a:pt x="2971" y="276"/>
                    </a:lnTo>
                    <a:lnTo>
                      <a:pt x="3004" y="321"/>
                    </a:lnTo>
                    <a:lnTo>
                      <a:pt x="3038" y="372"/>
                    </a:lnTo>
                    <a:lnTo>
                      <a:pt x="3070" y="424"/>
                    </a:lnTo>
                    <a:lnTo>
                      <a:pt x="3103" y="481"/>
                    </a:lnTo>
                    <a:lnTo>
                      <a:pt x="3135" y="540"/>
                    </a:lnTo>
                    <a:lnTo>
                      <a:pt x="3167" y="603"/>
                    </a:lnTo>
                    <a:lnTo>
                      <a:pt x="3199" y="669"/>
                    </a:lnTo>
                    <a:lnTo>
                      <a:pt x="3231" y="737"/>
                    </a:lnTo>
                    <a:lnTo>
                      <a:pt x="3262" y="810"/>
                    </a:lnTo>
                    <a:lnTo>
                      <a:pt x="3294" y="885"/>
                    </a:lnTo>
                    <a:lnTo>
                      <a:pt x="3326" y="965"/>
                    </a:lnTo>
                    <a:lnTo>
                      <a:pt x="3357" y="1046"/>
                    </a:lnTo>
                    <a:lnTo>
                      <a:pt x="3389" y="1133"/>
                    </a:lnTo>
                    <a:lnTo>
                      <a:pt x="3420" y="1220"/>
                    </a:lnTo>
                    <a:lnTo>
                      <a:pt x="3451" y="1311"/>
                    </a:lnTo>
                    <a:lnTo>
                      <a:pt x="3483" y="1406"/>
                    </a:lnTo>
                    <a:lnTo>
                      <a:pt x="3514" y="1503"/>
                    </a:lnTo>
                    <a:lnTo>
                      <a:pt x="3546" y="1603"/>
                    </a:lnTo>
                    <a:lnTo>
                      <a:pt x="3577" y="1708"/>
                    </a:lnTo>
                    <a:lnTo>
                      <a:pt x="3609" y="1815"/>
                    </a:lnTo>
                    <a:lnTo>
                      <a:pt x="3640" y="1923"/>
                    </a:lnTo>
                    <a:lnTo>
                      <a:pt x="3671" y="2036"/>
                    </a:lnTo>
                    <a:lnTo>
                      <a:pt x="3702" y="2150"/>
                    </a:lnTo>
                    <a:lnTo>
                      <a:pt x="3733" y="2269"/>
                    </a:lnTo>
                    <a:lnTo>
                      <a:pt x="3764" y="2389"/>
                    </a:lnTo>
                    <a:lnTo>
                      <a:pt x="3796" y="2513"/>
                    </a:lnTo>
                    <a:lnTo>
                      <a:pt x="3827" y="2638"/>
                    </a:lnTo>
                    <a:lnTo>
                      <a:pt x="3858" y="2767"/>
                    </a:lnTo>
                    <a:lnTo>
                      <a:pt x="3889" y="2898"/>
                    </a:lnTo>
                    <a:lnTo>
                      <a:pt x="3920" y="3032"/>
                    </a:lnTo>
                    <a:lnTo>
                      <a:pt x="3951" y="3167"/>
                    </a:lnTo>
                    <a:lnTo>
                      <a:pt x="3982" y="3305"/>
                    </a:lnTo>
                    <a:lnTo>
                      <a:pt x="4013" y="3447"/>
                    </a:lnTo>
                    <a:lnTo>
                      <a:pt x="4044" y="3589"/>
                    </a:lnTo>
                    <a:lnTo>
                      <a:pt x="4075" y="3734"/>
                    </a:lnTo>
                    <a:lnTo>
                      <a:pt x="4106" y="3882"/>
                    </a:lnTo>
                    <a:lnTo>
                      <a:pt x="4137" y="4031"/>
                    </a:lnTo>
                    <a:lnTo>
                      <a:pt x="4169" y="4183"/>
                    </a:lnTo>
                    <a:lnTo>
                      <a:pt x="4200" y="4336"/>
                    </a:lnTo>
                    <a:lnTo>
                      <a:pt x="4231" y="4492"/>
                    </a:lnTo>
                    <a:lnTo>
                      <a:pt x="4262" y="4649"/>
                    </a:lnTo>
                    <a:lnTo>
                      <a:pt x="4293" y="4808"/>
                    </a:lnTo>
                    <a:lnTo>
                      <a:pt x="4324" y="4969"/>
                    </a:lnTo>
                    <a:lnTo>
                      <a:pt x="4355" y="5131"/>
                    </a:lnTo>
                    <a:lnTo>
                      <a:pt x="4386" y="5296"/>
                    </a:lnTo>
                    <a:lnTo>
                      <a:pt x="4417" y="5462"/>
                    </a:lnTo>
                    <a:lnTo>
                      <a:pt x="4448" y="5629"/>
                    </a:lnTo>
                    <a:lnTo>
                      <a:pt x="4479" y="5797"/>
                    </a:lnTo>
                    <a:lnTo>
                      <a:pt x="4510" y="5967"/>
                    </a:lnTo>
                    <a:lnTo>
                      <a:pt x="4541" y="6138"/>
                    </a:lnTo>
                    <a:lnTo>
                      <a:pt x="4572" y="6310"/>
                    </a:lnTo>
                    <a:lnTo>
                      <a:pt x="4603" y="6485"/>
                    </a:lnTo>
                    <a:lnTo>
                      <a:pt x="4634" y="6659"/>
                    </a:lnTo>
                    <a:lnTo>
                      <a:pt x="4665" y="6835"/>
                    </a:lnTo>
                    <a:lnTo>
                      <a:pt x="4696" y="7011"/>
                    </a:lnTo>
                    <a:lnTo>
                      <a:pt x="4727" y="7188"/>
                    </a:lnTo>
                    <a:lnTo>
                      <a:pt x="4758" y="7367"/>
                    </a:lnTo>
                    <a:lnTo>
                      <a:pt x="4789" y="7546"/>
                    </a:lnTo>
                    <a:lnTo>
                      <a:pt x="4820" y="7725"/>
                    </a:lnTo>
                    <a:lnTo>
                      <a:pt x="4851" y="7905"/>
                    </a:lnTo>
                    <a:lnTo>
                      <a:pt x="4882" y="8086"/>
                    </a:lnTo>
                    <a:lnTo>
                      <a:pt x="4913" y="8267"/>
                    </a:lnTo>
                    <a:lnTo>
                      <a:pt x="4945" y="8448"/>
                    </a:lnTo>
                    <a:lnTo>
                      <a:pt x="4976" y="8630"/>
                    </a:lnTo>
                    <a:lnTo>
                      <a:pt x="5007" y="8812"/>
                    </a:lnTo>
                    <a:lnTo>
                      <a:pt x="5038" y="8994"/>
                    </a:lnTo>
                    <a:lnTo>
                      <a:pt x="5069" y="9176"/>
                    </a:lnTo>
                    <a:lnTo>
                      <a:pt x="5100" y="9359"/>
                    </a:lnTo>
                    <a:lnTo>
                      <a:pt x="5131" y="9541"/>
                    </a:lnTo>
                    <a:lnTo>
                      <a:pt x="5162" y="9723"/>
                    </a:lnTo>
                    <a:lnTo>
                      <a:pt x="5193" y="9905"/>
                    </a:lnTo>
                    <a:lnTo>
                      <a:pt x="5224" y="10086"/>
                    </a:lnTo>
                    <a:lnTo>
                      <a:pt x="5255" y="10267"/>
                    </a:lnTo>
                    <a:lnTo>
                      <a:pt x="5286" y="10448"/>
                    </a:lnTo>
                    <a:lnTo>
                      <a:pt x="5317" y="10628"/>
                    </a:lnTo>
                    <a:lnTo>
                      <a:pt x="5348" y="10808"/>
                    </a:lnTo>
                    <a:lnTo>
                      <a:pt x="5379" y="10987"/>
                    </a:lnTo>
                    <a:lnTo>
                      <a:pt x="5410" y="11165"/>
                    </a:lnTo>
                    <a:lnTo>
                      <a:pt x="5441" y="11343"/>
                    </a:lnTo>
                    <a:lnTo>
                      <a:pt x="5472" y="11519"/>
                    </a:lnTo>
                    <a:lnTo>
                      <a:pt x="5503" y="11695"/>
                    </a:lnTo>
                    <a:lnTo>
                      <a:pt x="5534" y="11870"/>
                    </a:lnTo>
                    <a:lnTo>
                      <a:pt x="5565" y="12043"/>
                    </a:lnTo>
                    <a:lnTo>
                      <a:pt x="5596" y="12216"/>
                    </a:lnTo>
                    <a:lnTo>
                      <a:pt x="5627" y="12386"/>
                    </a:lnTo>
                    <a:lnTo>
                      <a:pt x="5658" y="12556"/>
                    </a:lnTo>
                    <a:lnTo>
                      <a:pt x="5689" y="12725"/>
                    </a:lnTo>
                    <a:lnTo>
                      <a:pt x="5720" y="12892"/>
                    </a:lnTo>
                    <a:lnTo>
                      <a:pt x="5751" y="13058"/>
                    </a:lnTo>
                    <a:lnTo>
                      <a:pt x="5782" y="13222"/>
                    </a:lnTo>
                    <a:lnTo>
                      <a:pt x="5813" y="13383"/>
                    </a:lnTo>
                    <a:lnTo>
                      <a:pt x="5844" y="13544"/>
                    </a:lnTo>
                    <a:lnTo>
                      <a:pt x="5875" y="13703"/>
                    </a:lnTo>
                    <a:lnTo>
                      <a:pt x="5906" y="13861"/>
                    </a:lnTo>
                    <a:lnTo>
                      <a:pt x="5937" y="14016"/>
                    </a:lnTo>
                    <a:lnTo>
                      <a:pt x="5968" y="14170"/>
                    </a:lnTo>
                    <a:lnTo>
                      <a:pt x="5999" y="14320"/>
                    </a:lnTo>
                    <a:lnTo>
                      <a:pt x="6029" y="14470"/>
                    </a:lnTo>
                    <a:lnTo>
                      <a:pt x="6060" y="14617"/>
                    </a:lnTo>
                    <a:lnTo>
                      <a:pt x="6091" y="14763"/>
                    </a:lnTo>
                    <a:lnTo>
                      <a:pt x="6122" y="14905"/>
                    </a:lnTo>
                    <a:lnTo>
                      <a:pt x="6153" y="15045"/>
                    </a:lnTo>
                    <a:lnTo>
                      <a:pt x="6184" y="15184"/>
                    </a:lnTo>
                    <a:lnTo>
                      <a:pt x="6215" y="15319"/>
                    </a:lnTo>
                    <a:lnTo>
                      <a:pt x="6246" y="15452"/>
                    </a:lnTo>
                    <a:lnTo>
                      <a:pt x="6277" y="15582"/>
                    </a:lnTo>
                    <a:lnTo>
                      <a:pt x="6308" y="15711"/>
                    </a:lnTo>
                    <a:lnTo>
                      <a:pt x="6340" y="15836"/>
                    </a:lnTo>
                    <a:lnTo>
                      <a:pt x="6371" y="15959"/>
                    </a:lnTo>
                    <a:lnTo>
                      <a:pt x="6401" y="16078"/>
                    </a:lnTo>
                    <a:lnTo>
                      <a:pt x="6432" y="16196"/>
                    </a:lnTo>
                    <a:lnTo>
                      <a:pt x="6463" y="16310"/>
                    </a:lnTo>
                    <a:lnTo>
                      <a:pt x="6494" y="16422"/>
                    </a:lnTo>
                    <a:lnTo>
                      <a:pt x="6525" y="16530"/>
                    </a:lnTo>
                    <a:lnTo>
                      <a:pt x="6556" y="16636"/>
                    </a:lnTo>
                    <a:lnTo>
                      <a:pt x="6586" y="16739"/>
                    </a:lnTo>
                    <a:lnTo>
                      <a:pt x="6617" y="16838"/>
                    </a:lnTo>
                    <a:lnTo>
                      <a:pt x="6648" y="16934"/>
                    </a:lnTo>
                    <a:lnTo>
                      <a:pt x="6679" y="17027"/>
                    </a:lnTo>
                    <a:lnTo>
                      <a:pt x="6709" y="17118"/>
                    </a:lnTo>
                    <a:lnTo>
                      <a:pt x="6740" y="17205"/>
                    </a:lnTo>
                    <a:lnTo>
                      <a:pt x="6771" y="17287"/>
                    </a:lnTo>
                    <a:lnTo>
                      <a:pt x="6801" y="17369"/>
                    </a:lnTo>
                    <a:lnTo>
                      <a:pt x="6832" y="17445"/>
                    </a:lnTo>
                    <a:lnTo>
                      <a:pt x="6862" y="17517"/>
                    </a:lnTo>
                    <a:lnTo>
                      <a:pt x="6893" y="17589"/>
                    </a:lnTo>
                    <a:lnTo>
                      <a:pt x="6923" y="17655"/>
                    </a:lnTo>
                    <a:lnTo>
                      <a:pt x="6953" y="17717"/>
                    </a:lnTo>
                    <a:lnTo>
                      <a:pt x="6983" y="17776"/>
                    </a:lnTo>
                    <a:lnTo>
                      <a:pt x="7013" y="17832"/>
                    </a:lnTo>
                    <a:lnTo>
                      <a:pt x="7043" y="17884"/>
                    </a:lnTo>
                    <a:lnTo>
                      <a:pt x="7073" y="17933"/>
                    </a:lnTo>
                    <a:lnTo>
                      <a:pt x="7102" y="17977"/>
                    </a:lnTo>
                    <a:lnTo>
                      <a:pt x="7131" y="18018"/>
                    </a:lnTo>
                    <a:lnTo>
                      <a:pt x="7159" y="18055"/>
                    </a:lnTo>
                    <a:lnTo>
                      <a:pt x="7188" y="18089"/>
                    </a:lnTo>
                    <a:lnTo>
                      <a:pt x="7215" y="18118"/>
                    </a:lnTo>
                    <a:lnTo>
                      <a:pt x="7242" y="18142"/>
                    </a:lnTo>
                    <a:lnTo>
                      <a:pt x="7269" y="18165"/>
                    </a:lnTo>
                    <a:lnTo>
                      <a:pt x="7296" y="18184"/>
                    </a:lnTo>
                    <a:lnTo>
                      <a:pt x="7318" y="18196"/>
                    </a:lnTo>
                    <a:lnTo>
                      <a:pt x="7342" y="18208"/>
                    </a:lnTo>
                    <a:lnTo>
                      <a:pt x="7366" y="18217"/>
                    </a:lnTo>
                    <a:lnTo>
                      <a:pt x="7353" y="18213"/>
                    </a:lnTo>
                    <a:lnTo>
                      <a:pt x="7384" y="18220"/>
                    </a:lnTo>
                    <a:lnTo>
                      <a:pt x="7406" y="18222"/>
                    </a:lnTo>
                    <a:lnTo>
                      <a:pt x="7428" y="18223"/>
                    </a:lnTo>
                    <a:lnTo>
                      <a:pt x="7446" y="18220"/>
                    </a:lnTo>
                    <a:lnTo>
                      <a:pt x="7465" y="18215"/>
                    </a:lnTo>
                    <a:lnTo>
                      <a:pt x="7485" y="18207"/>
                    </a:lnTo>
                    <a:lnTo>
                      <a:pt x="7509" y="18196"/>
                    </a:lnTo>
                    <a:lnTo>
                      <a:pt x="7531" y="18182"/>
                    </a:lnTo>
                    <a:lnTo>
                      <a:pt x="7557" y="18165"/>
                    </a:lnTo>
                    <a:lnTo>
                      <a:pt x="7583" y="18144"/>
                    </a:lnTo>
                    <a:lnTo>
                      <a:pt x="7608" y="18120"/>
                    </a:lnTo>
                    <a:lnTo>
                      <a:pt x="7636" y="18092"/>
                    </a:lnTo>
                    <a:lnTo>
                      <a:pt x="7663" y="18060"/>
                    </a:lnTo>
                    <a:lnTo>
                      <a:pt x="7691" y="18024"/>
                    </a:lnTo>
                    <a:lnTo>
                      <a:pt x="7720" y="17984"/>
                    </a:lnTo>
                    <a:lnTo>
                      <a:pt x="7749" y="17941"/>
                    </a:lnTo>
                    <a:lnTo>
                      <a:pt x="7778" y="17894"/>
                    </a:lnTo>
                    <a:lnTo>
                      <a:pt x="7807" y="17843"/>
                    </a:lnTo>
                    <a:lnTo>
                      <a:pt x="7837" y="17788"/>
                    </a:lnTo>
                    <a:lnTo>
                      <a:pt x="7867" y="17729"/>
                    </a:lnTo>
                    <a:lnTo>
                      <a:pt x="7897" y="17668"/>
                    </a:lnTo>
                    <a:lnTo>
                      <a:pt x="7927" y="17602"/>
                    </a:lnTo>
                    <a:lnTo>
                      <a:pt x="7958" y="17534"/>
                    </a:lnTo>
                    <a:lnTo>
                      <a:pt x="7988" y="17461"/>
                    </a:lnTo>
                    <a:lnTo>
                      <a:pt x="8018" y="17385"/>
                    </a:lnTo>
                    <a:lnTo>
                      <a:pt x="8049" y="17306"/>
                    </a:lnTo>
                    <a:lnTo>
                      <a:pt x="8079" y="17223"/>
                    </a:lnTo>
                    <a:lnTo>
                      <a:pt x="8110" y="17137"/>
                    </a:lnTo>
                    <a:lnTo>
                      <a:pt x="8141" y="17048"/>
                    </a:lnTo>
                    <a:lnTo>
                      <a:pt x="8171" y="16956"/>
                    </a:lnTo>
                    <a:lnTo>
                      <a:pt x="8202" y="16860"/>
                    </a:lnTo>
                    <a:lnTo>
                      <a:pt x="8233" y="16762"/>
                    </a:lnTo>
                    <a:lnTo>
                      <a:pt x="8264" y="16660"/>
                    </a:lnTo>
                    <a:lnTo>
                      <a:pt x="8294" y="16555"/>
                    </a:lnTo>
                    <a:lnTo>
                      <a:pt x="8325" y="16447"/>
                    </a:lnTo>
                    <a:lnTo>
                      <a:pt x="8356" y="16337"/>
                    </a:lnTo>
                    <a:lnTo>
                      <a:pt x="8387" y="16223"/>
                    </a:lnTo>
                    <a:lnTo>
                      <a:pt x="8418" y="16107"/>
                    </a:lnTo>
                    <a:lnTo>
                      <a:pt x="8449" y="15987"/>
                    </a:lnTo>
                    <a:lnTo>
                      <a:pt x="8479" y="15865"/>
                    </a:lnTo>
                    <a:lnTo>
                      <a:pt x="8510" y="15740"/>
                    </a:lnTo>
                    <a:lnTo>
                      <a:pt x="8541" y="15613"/>
                    </a:lnTo>
                    <a:lnTo>
                      <a:pt x="8572" y="15483"/>
                    </a:lnTo>
                    <a:lnTo>
                      <a:pt x="8603" y="15351"/>
                    </a:lnTo>
                    <a:lnTo>
                      <a:pt x="8634" y="15215"/>
                    </a:lnTo>
                    <a:lnTo>
                      <a:pt x="8665" y="15078"/>
                    </a:lnTo>
                    <a:lnTo>
                      <a:pt x="8696" y="14938"/>
                    </a:lnTo>
                    <a:lnTo>
                      <a:pt x="8727" y="14796"/>
                    </a:lnTo>
                    <a:lnTo>
                      <a:pt x="8758" y="14651"/>
                    </a:lnTo>
                    <a:lnTo>
                      <a:pt x="8789" y="14505"/>
                    </a:lnTo>
                    <a:lnTo>
                      <a:pt x="8819" y="14356"/>
                    </a:lnTo>
                    <a:lnTo>
                      <a:pt x="8850" y="14205"/>
                    </a:lnTo>
                    <a:lnTo>
                      <a:pt x="8881" y="14052"/>
                    </a:lnTo>
                    <a:lnTo>
                      <a:pt x="8912" y="13898"/>
                    </a:lnTo>
                    <a:lnTo>
                      <a:pt x="8944" y="13740"/>
                    </a:lnTo>
                    <a:lnTo>
                      <a:pt x="8975" y="13582"/>
                    </a:lnTo>
                    <a:lnTo>
                      <a:pt x="9006" y="13422"/>
                    </a:lnTo>
                    <a:lnTo>
                      <a:pt x="9037" y="13260"/>
                    </a:lnTo>
                    <a:lnTo>
                      <a:pt x="9068" y="13097"/>
                    </a:lnTo>
                    <a:lnTo>
                      <a:pt x="9099" y="12932"/>
                    </a:lnTo>
                    <a:lnTo>
                      <a:pt x="9130" y="12765"/>
                    </a:lnTo>
                    <a:lnTo>
                      <a:pt x="9161" y="12596"/>
                    </a:lnTo>
                    <a:lnTo>
                      <a:pt x="9192" y="12427"/>
                    </a:lnTo>
                    <a:lnTo>
                      <a:pt x="9223" y="12256"/>
                    </a:lnTo>
                    <a:lnTo>
                      <a:pt x="9254" y="12084"/>
                    </a:lnTo>
                    <a:lnTo>
                      <a:pt x="9285" y="11911"/>
                    </a:lnTo>
                    <a:lnTo>
                      <a:pt x="9316" y="11737"/>
                    </a:lnTo>
                    <a:lnTo>
                      <a:pt x="9347" y="11561"/>
                    </a:lnTo>
                    <a:lnTo>
                      <a:pt x="9378" y="11385"/>
                    </a:lnTo>
                    <a:lnTo>
                      <a:pt x="9409" y="11208"/>
                    </a:lnTo>
                    <a:lnTo>
                      <a:pt x="9440" y="11029"/>
                    </a:lnTo>
                    <a:lnTo>
                      <a:pt x="9471" y="10851"/>
                    </a:lnTo>
                    <a:lnTo>
                      <a:pt x="9502" y="10671"/>
                    </a:lnTo>
                    <a:lnTo>
                      <a:pt x="9533" y="10491"/>
                    </a:lnTo>
                    <a:lnTo>
                      <a:pt x="9564" y="10310"/>
                    </a:lnTo>
                    <a:lnTo>
                      <a:pt x="9595" y="10129"/>
                    </a:lnTo>
                    <a:lnTo>
                      <a:pt x="9626" y="9948"/>
                    </a:lnTo>
                    <a:lnTo>
                      <a:pt x="9657" y="9766"/>
                    </a:lnTo>
                    <a:lnTo>
                      <a:pt x="9688" y="9584"/>
                    </a:lnTo>
                    <a:lnTo>
                      <a:pt x="9719" y="9402"/>
                    </a:lnTo>
                    <a:lnTo>
                      <a:pt x="9750" y="9220"/>
                    </a:lnTo>
                    <a:lnTo>
                      <a:pt x="9781" y="9038"/>
                    </a:lnTo>
                    <a:lnTo>
                      <a:pt x="9812" y="8856"/>
                    </a:lnTo>
                    <a:lnTo>
                      <a:pt x="9843" y="8674"/>
                    </a:lnTo>
                    <a:lnTo>
                      <a:pt x="9874" y="8492"/>
                    </a:lnTo>
                    <a:lnTo>
                      <a:pt x="9905" y="8310"/>
                    </a:lnTo>
                    <a:lnTo>
                      <a:pt x="9936" y="8129"/>
                    </a:lnTo>
                    <a:lnTo>
                      <a:pt x="9967" y="7948"/>
                    </a:lnTo>
                    <a:lnTo>
                      <a:pt x="9998" y="7768"/>
                    </a:lnTo>
                    <a:lnTo>
                      <a:pt x="10029" y="7588"/>
                    </a:lnTo>
                    <a:lnTo>
                      <a:pt x="10060" y="7409"/>
                    </a:lnTo>
                    <a:lnTo>
                      <a:pt x="10091" y="7231"/>
                    </a:lnTo>
                    <a:lnTo>
                      <a:pt x="10122" y="7053"/>
                    </a:lnTo>
                    <a:lnTo>
                      <a:pt x="10153" y="6877"/>
                    </a:lnTo>
                    <a:lnTo>
                      <a:pt x="10184" y="6701"/>
                    </a:lnTo>
                    <a:lnTo>
                      <a:pt x="10215" y="6526"/>
                    </a:lnTo>
                    <a:lnTo>
                      <a:pt x="10246" y="6352"/>
                    </a:lnTo>
                    <a:lnTo>
                      <a:pt x="10277" y="6179"/>
                    </a:lnTo>
                    <a:lnTo>
                      <a:pt x="10308" y="6008"/>
                    </a:lnTo>
                    <a:lnTo>
                      <a:pt x="10340" y="5837"/>
                    </a:lnTo>
                    <a:lnTo>
                      <a:pt x="10371" y="5669"/>
                    </a:lnTo>
                    <a:lnTo>
                      <a:pt x="10402" y="5501"/>
                    </a:lnTo>
                    <a:lnTo>
                      <a:pt x="10433" y="5335"/>
                    </a:lnTo>
                    <a:lnTo>
                      <a:pt x="10464" y="5171"/>
                    </a:lnTo>
                    <a:lnTo>
                      <a:pt x="10495" y="5008"/>
                    </a:lnTo>
                    <a:lnTo>
                      <a:pt x="10526" y="4846"/>
                    </a:lnTo>
                    <a:lnTo>
                      <a:pt x="10557" y="4687"/>
                    </a:lnTo>
                    <a:lnTo>
                      <a:pt x="10588" y="4530"/>
                    </a:lnTo>
                    <a:lnTo>
                      <a:pt x="10619" y="4374"/>
                    </a:lnTo>
                    <a:lnTo>
                      <a:pt x="10650" y="4220"/>
                    </a:lnTo>
                    <a:lnTo>
                      <a:pt x="10681" y="4067"/>
                    </a:lnTo>
                    <a:lnTo>
                      <a:pt x="10712" y="3918"/>
                    </a:lnTo>
                    <a:lnTo>
                      <a:pt x="10744" y="3770"/>
                    </a:lnTo>
                    <a:lnTo>
                      <a:pt x="10775" y="3624"/>
                    </a:lnTo>
                    <a:lnTo>
                      <a:pt x="10806" y="3481"/>
                    </a:lnTo>
                    <a:lnTo>
                      <a:pt x="10837" y="3340"/>
                    </a:lnTo>
                    <a:lnTo>
                      <a:pt x="10868" y="3201"/>
                    </a:lnTo>
                    <a:lnTo>
                      <a:pt x="10899" y="3064"/>
                    </a:lnTo>
                    <a:lnTo>
                      <a:pt x="10930" y="2930"/>
                    </a:lnTo>
                    <a:lnTo>
                      <a:pt x="10961" y="2798"/>
                    </a:lnTo>
                    <a:lnTo>
                      <a:pt x="10992" y="2669"/>
                    </a:lnTo>
                    <a:lnTo>
                      <a:pt x="11023" y="2543"/>
                    </a:lnTo>
                    <a:lnTo>
                      <a:pt x="11054" y="2419"/>
                    </a:lnTo>
                    <a:lnTo>
                      <a:pt x="11085" y="2298"/>
                    </a:lnTo>
                    <a:lnTo>
                      <a:pt x="11117" y="2179"/>
                    </a:lnTo>
                    <a:lnTo>
                      <a:pt x="11148" y="2063"/>
                    </a:lnTo>
                    <a:lnTo>
                      <a:pt x="11179" y="1951"/>
                    </a:lnTo>
                    <a:lnTo>
                      <a:pt x="11210" y="1840"/>
                    </a:lnTo>
                    <a:lnTo>
                      <a:pt x="11241" y="1734"/>
                    </a:lnTo>
                    <a:lnTo>
                      <a:pt x="11272" y="1629"/>
                    </a:lnTo>
                    <a:lnTo>
                      <a:pt x="11304" y="1528"/>
                    </a:lnTo>
                    <a:lnTo>
                      <a:pt x="11335" y="1430"/>
                    </a:lnTo>
                    <a:lnTo>
                      <a:pt x="11366" y="1335"/>
                    </a:lnTo>
                    <a:lnTo>
                      <a:pt x="11398" y="1243"/>
                    </a:lnTo>
                    <a:lnTo>
                      <a:pt x="11429" y="1154"/>
                    </a:lnTo>
                    <a:lnTo>
                      <a:pt x="11460" y="1068"/>
                    </a:lnTo>
                    <a:lnTo>
                      <a:pt x="11492" y="985"/>
                    </a:lnTo>
                    <a:lnTo>
                      <a:pt x="11523" y="905"/>
                    </a:lnTo>
                    <a:lnTo>
                      <a:pt x="11555" y="829"/>
                    </a:lnTo>
                    <a:lnTo>
                      <a:pt x="11586" y="756"/>
                    </a:lnTo>
                    <a:lnTo>
                      <a:pt x="11618" y="687"/>
                    </a:lnTo>
                    <a:lnTo>
                      <a:pt x="11650" y="620"/>
                    </a:lnTo>
                    <a:lnTo>
                      <a:pt x="11682" y="557"/>
                    </a:lnTo>
                    <a:lnTo>
                      <a:pt x="11714" y="496"/>
                    </a:lnTo>
                    <a:lnTo>
                      <a:pt x="11748" y="439"/>
                    </a:lnTo>
                    <a:lnTo>
                      <a:pt x="11779" y="387"/>
                    </a:lnTo>
                    <a:lnTo>
                      <a:pt x="11812" y="336"/>
                    </a:lnTo>
                    <a:lnTo>
                      <a:pt x="11845" y="289"/>
                    </a:lnTo>
                    <a:lnTo>
                      <a:pt x="11879" y="246"/>
                    </a:lnTo>
                    <a:lnTo>
                      <a:pt x="11912" y="206"/>
                    </a:lnTo>
                    <a:lnTo>
                      <a:pt x="11946" y="169"/>
                    </a:lnTo>
                    <a:lnTo>
                      <a:pt x="11982" y="134"/>
                    </a:lnTo>
                    <a:lnTo>
                      <a:pt x="12015" y="105"/>
                    </a:lnTo>
                    <a:lnTo>
                      <a:pt x="12054" y="77"/>
                    </a:lnTo>
                    <a:lnTo>
                      <a:pt x="12090" y="55"/>
                    </a:lnTo>
                    <a:lnTo>
                      <a:pt x="12130" y="35"/>
                    </a:lnTo>
                    <a:lnTo>
                      <a:pt x="12168" y="20"/>
                    </a:lnTo>
                    <a:lnTo>
                      <a:pt x="12209" y="9"/>
                    </a:lnTo>
                    <a:lnTo>
                      <a:pt x="12252" y="2"/>
                    </a:lnTo>
                    <a:lnTo>
                      <a:pt x="12292" y="1"/>
                    </a:lnTo>
                    <a:lnTo>
                      <a:pt x="12336" y="4"/>
                    </a:lnTo>
                    <a:lnTo>
                      <a:pt x="12376" y="11"/>
                    </a:lnTo>
                    <a:cubicBezTo>
                      <a:pt x="12380" y="12"/>
                      <a:pt x="12385" y="13"/>
                      <a:pt x="12390" y="15"/>
                    </a:cubicBezTo>
                    <a:lnTo>
                      <a:pt x="12421" y="26"/>
                    </a:lnTo>
                    <a:lnTo>
                      <a:pt x="12459" y="43"/>
                    </a:lnTo>
                    <a:lnTo>
                      <a:pt x="12497" y="63"/>
                    </a:lnTo>
                    <a:lnTo>
                      <a:pt x="12535" y="89"/>
                    </a:lnTo>
                    <a:lnTo>
                      <a:pt x="12573" y="119"/>
                    </a:lnTo>
                    <a:lnTo>
                      <a:pt x="12608" y="150"/>
                    </a:lnTo>
                    <a:lnTo>
                      <a:pt x="12643" y="187"/>
                    </a:lnTo>
                    <a:lnTo>
                      <a:pt x="12678" y="227"/>
                    </a:lnTo>
                    <a:lnTo>
                      <a:pt x="12712" y="269"/>
                    </a:lnTo>
                    <a:lnTo>
                      <a:pt x="12745" y="313"/>
                    </a:lnTo>
                    <a:lnTo>
                      <a:pt x="12778" y="363"/>
                    </a:lnTo>
                    <a:lnTo>
                      <a:pt x="12811" y="416"/>
                    </a:lnTo>
                    <a:lnTo>
                      <a:pt x="12843" y="471"/>
                    </a:lnTo>
                    <a:lnTo>
                      <a:pt x="12876" y="531"/>
                    </a:lnTo>
                    <a:lnTo>
                      <a:pt x="12908" y="592"/>
                    </a:lnTo>
                    <a:lnTo>
                      <a:pt x="12940" y="657"/>
                    </a:lnTo>
                    <a:lnTo>
                      <a:pt x="12972" y="726"/>
                    </a:lnTo>
                    <a:lnTo>
                      <a:pt x="13003" y="799"/>
                    </a:lnTo>
                    <a:lnTo>
                      <a:pt x="13035" y="873"/>
                    </a:lnTo>
                    <a:lnTo>
                      <a:pt x="13067" y="952"/>
                    </a:lnTo>
                    <a:lnTo>
                      <a:pt x="13098" y="1033"/>
                    </a:lnTo>
                    <a:lnTo>
                      <a:pt x="13130" y="1118"/>
                    </a:lnTo>
                    <a:lnTo>
                      <a:pt x="13161" y="1206"/>
                    </a:lnTo>
                    <a:lnTo>
                      <a:pt x="13192" y="1297"/>
                    </a:lnTo>
                    <a:lnTo>
                      <a:pt x="13224" y="1391"/>
                    </a:lnTo>
                    <a:lnTo>
                      <a:pt x="13255" y="1488"/>
                    </a:lnTo>
                    <a:lnTo>
                      <a:pt x="13286" y="1588"/>
                    </a:lnTo>
                    <a:lnTo>
                      <a:pt x="13318" y="1690"/>
                    </a:lnTo>
                    <a:lnTo>
                      <a:pt x="13350" y="1798"/>
                    </a:lnTo>
                    <a:lnTo>
                      <a:pt x="13381" y="1906"/>
                    </a:lnTo>
                    <a:lnTo>
                      <a:pt x="13412" y="2018"/>
                    </a:lnTo>
                    <a:lnTo>
                      <a:pt x="13443" y="2132"/>
                    </a:lnTo>
                    <a:lnTo>
                      <a:pt x="13474" y="2250"/>
                    </a:lnTo>
                    <a:lnTo>
                      <a:pt x="13505" y="2369"/>
                    </a:lnTo>
                    <a:lnTo>
                      <a:pt x="13537" y="2493"/>
                    </a:lnTo>
                    <a:lnTo>
                      <a:pt x="13568" y="2618"/>
                    </a:lnTo>
                    <a:lnTo>
                      <a:pt x="13599" y="2746"/>
                    </a:lnTo>
                    <a:lnTo>
                      <a:pt x="13630" y="2877"/>
                    </a:lnTo>
                    <a:lnTo>
                      <a:pt x="13661" y="3010"/>
                    </a:lnTo>
                    <a:lnTo>
                      <a:pt x="13692" y="3146"/>
                    </a:lnTo>
                    <a:lnTo>
                      <a:pt x="13723" y="3283"/>
                    </a:lnTo>
                    <a:lnTo>
                      <a:pt x="13754" y="3424"/>
                    </a:lnTo>
                    <a:lnTo>
                      <a:pt x="13785" y="3566"/>
                    </a:lnTo>
                    <a:lnTo>
                      <a:pt x="13816" y="3711"/>
                    </a:lnTo>
                    <a:lnTo>
                      <a:pt x="13847" y="3859"/>
                    </a:lnTo>
                    <a:lnTo>
                      <a:pt x="13878" y="4008"/>
                    </a:lnTo>
                    <a:lnTo>
                      <a:pt x="13909" y="4158"/>
                    </a:lnTo>
                    <a:lnTo>
                      <a:pt x="13941" y="4311"/>
                    </a:lnTo>
                    <a:lnTo>
                      <a:pt x="13972" y="4467"/>
                    </a:lnTo>
                    <a:lnTo>
                      <a:pt x="14003" y="4624"/>
                    </a:lnTo>
                    <a:lnTo>
                      <a:pt x="14034" y="4783"/>
                    </a:lnTo>
                    <a:lnTo>
                      <a:pt x="14065" y="4943"/>
                    </a:lnTo>
                    <a:lnTo>
                      <a:pt x="14096" y="5105"/>
                    </a:lnTo>
                    <a:lnTo>
                      <a:pt x="14127" y="5270"/>
                    </a:lnTo>
                    <a:lnTo>
                      <a:pt x="14158" y="5435"/>
                    </a:lnTo>
                    <a:lnTo>
                      <a:pt x="14189" y="5602"/>
                    </a:lnTo>
                    <a:lnTo>
                      <a:pt x="14220" y="5770"/>
                    </a:lnTo>
                    <a:lnTo>
                      <a:pt x="14251" y="5940"/>
                    </a:lnTo>
                    <a:lnTo>
                      <a:pt x="14282" y="6111"/>
                    </a:lnTo>
                    <a:lnTo>
                      <a:pt x="14313" y="6283"/>
                    </a:lnTo>
                    <a:lnTo>
                      <a:pt x="14344" y="6457"/>
                    </a:lnTo>
                    <a:lnTo>
                      <a:pt x="14375" y="6631"/>
                    </a:lnTo>
                    <a:lnTo>
                      <a:pt x="14406" y="6807"/>
                    </a:lnTo>
                    <a:lnTo>
                      <a:pt x="14437" y="6983"/>
                    </a:lnTo>
                    <a:lnTo>
                      <a:pt x="14468" y="7160"/>
                    </a:lnTo>
                    <a:lnTo>
                      <a:pt x="14499" y="7338"/>
                    </a:lnTo>
                    <a:lnTo>
                      <a:pt x="14530" y="7517"/>
                    </a:lnTo>
                    <a:lnTo>
                      <a:pt x="14561" y="7696"/>
                    </a:lnTo>
                    <a:lnTo>
                      <a:pt x="14592" y="7876"/>
                    </a:lnTo>
                    <a:lnTo>
                      <a:pt x="14623" y="8057"/>
                    </a:lnTo>
                    <a:lnTo>
                      <a:pt x="14654" y="8238"/>
                    </a:lnTo>
                    <a:lnTo>
                      <a:pt x="14685" y="8419"/>
                    </a:lnTo>
                    <a:lnTo>
                      <a:pt x="14717" y="8601"/>
                    </a:lnTo>
                    <a:lnTo>
                      <a:pt x="14748" y="8783"/>
                    </a:lnTo>
                    <a:lnTo>
                      <a:pt x="14779" y="8965"/>
                    </a:lnTo>
                    <a:lnTo>
                      <a:pt x="14810" y="9147"/>
                    </a:lnTo>
                    <a:lnTo>
                      <a:pt x="14841" y="9330"/>
                    </a:lnTo>
                    <a:lnTo>
                      <a:pt x="14872" y="9512"/>
                    </a:lnTo>
                    <a:lnTo>
                      <a:pt x="14903" y="9694"/>
                    </a:lnTo>
                    <a:lnTo>
                      <a:pt x="14934" y="9876"/>
                    </a:lnTo>
                    <a:lnTo>
                      <a:pt x="14965" y="10057"/>
                    </a:lnTo>
                    <a:lnTo>
                      <a:pt x="14996" y="10238"/>
                    </a:lnTo>
                    <a:lnTo>
                      <a:pt x="15027" y="10419"/>
                    </a:lnTo>
                    <a:lnTo>
                      <a:pt x="15058" y="10600"/>
                    </a:lnTo>
                    <a:lnTo>
                      <a:pt x="15089" y="10779"/>
                    </a:lnTo>
                    <a:lnTo>
                      <a:pt x="15120" y="10958"/>
                    </a:lnTo>
                    <a:lnTo>
                      <a:pt x="15151" y="11137"/>
                    </a:lnTo>
                    <a:lnTo>
                      <a:pt x="15182" y="11314"/>
                    </a:lnTo>
                    <a:lnTo>
                      <a:pt x="15213" y="11491"/>
                    </a:lnTo>
                    <a:lnTo>
                      <a:pt x="15244" y="11667"/>
                    </a:lnTo>
                    <a:lnTo>
                      <a:pt x="15275" y="11842"/>
                    </a:lnTo>
                    <a:lnTo>
                      <a:pt x="15306" y="12016"/>
                    </a:lnTo>
                    <a:lnTo>
                      <a:pt x="15337" y="12187"/>
                    </a:lnTo>
                    <a:lnTo>
                      <a:pt x="15368" y="12359"/>
                    </a:lnTo>
                    <a:lnTo>
                      <a:pt x="15399" y="12529"/>
                    </a:lnTo>
                    <a:lnTo>
                      <a:pt x="15430" y="12698"/>
                    </a:lnTo>
                    <a:lnTo>
                      <a:pt x="15461" y="12865"/>
                    </a:lnTo>
                    <a:lnTo>
                      <a:pt x="15492" y="13031"/>
                    </a:lnTo>
                    <a:lnTo>
                      <a:pt x="15523" y="13196"/>
                    </a:lnTo>
                    <a:lnTo>
                      <a:pt x="15554" y="13359"/>
                    </a:lnTo>
                    <a:lnTo>
                      <a:pt x="15585" y="13519"/>
                    </a:lnTo>
                    <a:lnTo>
                      <a:pt x="15616" y="13678"/>
                    </a:lnTo>
                    <a:lnTo>
                      <a:pt x="15647" y="13836"/>
                    </a:lnTo>
                    <a:lnTo>
                      <a:pt x="15678" y="13992"/>
                    </a:lnTo>
                    <a:lnTo>
                      <a:pt x="15709" y="14146"/>
                    </a:lnTo>
                    <a:lnTo>
                      <a:pt x="15740" y="14296"/>
                    </a:lnTo>
                    <a:lnTo>
                      <a:pt x="15770" y="14446"/>
                    </a:lnTo>
                    <a:lnTo>
                      <a:pt x="15801" y="14594"/>
                    </a:lnTo>
                    <a:lnTo>
                      <a:pt x="15832" y="14740"/>
                    </a:lnTo>
                    <a:lnTo>
                      <a:pt x="15863" y="14882"/>
                    </a:lnTo>
                    <a:lnTo>
                      <a:pt x="15894" y="15023"/>
                    </a:lnTo>
                    <a:lnTo>
                      <a:pt x="15925" y="15162"/>
                    </a:lnTo>
                    <a:lnTo>
                      <a:pt x="15956" y="15297"/>
                    </a:lnTo>
                    <a:lnTo>
                      <a:pt x="15987" y="15431"/>
                    </a:lnTo>
                    <a:lnTo>
                      <a:pt x="16018" y="15563"/>
                    </a:lnTo>
                    <a:lnTo>
                      <a:pt x="16049" y="15690"/>
                    </a:lnTo>
                    <a:lnTo>
                      <a:pt x="16080" y="15817"/>
                    </a:lnTo>
                    <a:lnTo>
                      <a:pt x="16111" y="15938"/>
                    </a:lnTo>
                    <a:lnTo>
                      <a:pt x="16142" y="16060"/>
                    </a:lnTo>
                    <a:lnTo>
                      <a:pt x="16173" y="16177"/>
                    </a:lnTo>
                    <a:lnTo>
                      <a:pt x="16204" y="16293"/>
                    </a:lnTo>
                    <a:lnTo>
                      <a:pt x="16235" y="16404"/>
                    </a:lnTo>
                    <a:lnTo>
                      <a:pt x="16266" y="16513"/>
                    </a:lnTo>
                    <a:lnTo>
                      <a:pt x="16297" y="16620"/>
                    </a:lnTo>
                    <a:lnTo>
                      <a:pt x="16327" y="16722"/>
                    </a:lnTo>
                    <a:lnTo>
                      <a:pt x="16358" y="16822"/>
                    </a:lnTo>
                    <a:lnTo>
                      <a:pt x="16389" y="16920"/>
                    </a:lnTo>
                    <a:lnTo>
                      <a:pt x="16420" y="17012"/>
                    </a:lnTo>
                    <a:lnTo>
                      <a:pt x="16450" y="17104"/>
                    </a:lnTo>
                    <a:lnTo>
                      <a:pt x="16481" y="17191"/>
                    </a:lnTo>
                    <a:lnTo>
                      <a:pt x="16512" y="17275"/>
                    </a:lnTo>
                    <a:lnTo>
                      <a:pt x="16542" y="17356"/>
                    </a:lnTo>
                    <a:lnTo>
                      <a:pt x="16573" y="17432"/>
                    </a:lnTo>
                    <a:lnTo>
                      <a:pt x="16603" y="17507"/>
                    </a:lnTo>
                    <a:lnTo>
                      <a:pt x="16633" y="17576"/>
                    </a:lnTo>
                    <a:lnTo>
                      <a:pt x="16664" y="17644"/>
                    </a:lnTo>
                    <a:lnTo>
                      <a:pt x="16694" y="17707"/>
                    </a:lnTo>
                    <a:lnTo>
                      <a:pt x="16724" y="17768"/>
                    </a:lnTo>
                    <a:lnTo>
                      <a:pt x="16754" y="17823"/>
                    </a:lnTo>
                    <a:lnTo>
                      <a:pt x="16784" y="17876"/>
                    </a:lnTo>
                    <a:lnTo>
                      <a:pt x="16814" y="17925"/>
                    </a:lnTo>
                    <a:lnTo>
                      <a:pt x="16843" y="17970"/>
                    </a:lnTo>
                    <a:lnTo>
                      <a:pt x="16872" y="18011"/>
                    </a:lnTo>
                    <a:lnTo>
                      <a:pt x="16901" y="18050"/>
                    </a:lnTo>
                    <a:lnTo>
                      <a:pt x="16929" y="18083"/>
                    </a:lnTo>
                    <a:lnTo>
                      <a:pt x="16957" y="18114"/>
                    </a:lnTo>
                    <a:lnTo>
                      <a:pt x="16984" y="18139"/>
                    </a:lnTo>
                    <a:lnTo>
                      <a:pt x="17010" y="18161"/>
                    </a:lnTo>
                    <a:lnTo>
                      <a:pt x="17037" y="18180"/>
                    </a:lnTo>
                    <a:lnTo>
                      <a:pt x="17061" y="18195"/>
                    </a:lnTo>
                    <a:lnTo>
                      <a:pt x="17085" y="18207"/>
                    </a:lnTo>
                    <a:lnTo>
                      <a:pt x="17107" y="18215"/>
                    </a:lnTo>
                    <a:lnTo>
                      <a:pt x="17127" y="18220"/>
                    </a:lnTo>
                    <a:lnTo>
                      <a:pt x="17150" y="18223"/>
                    </a:lnTo>
                    <a:lnTo>
                      <a:pt x="17169" y="18223"/>
                    </a:lnTo>
                    <a:lnTo>
                      <a:pt x="17187" y="18220"/>
                    </a:lnTo>
                    <a:lnTo>
                      <a:pt x="17209" y="18215"/>
                    </a:lnTo>
                    <a:lnTo>
                      <a:pt x="17229" y="18208"/>
                    </a:lnTo>
                    <a:lnTo>
                      <a:pt x="17252" y="18198"/>
                    </a:lnTo>
                    <a:lnTo>
                      <a:pt x="17272" y="18185"/>
                    </a:lnTo>
                    <a:lnTo>
                      <a:pt x="17299" y="18168"/>
                    </a:lnTo>
                    <a:lnTo>
                      <a:pt x="17322" y="18149"/>
                    </a:lnTo>
                    <a:lnTo>
                      <a:pt x="17351" y="18123"/>
                    </a:lnTo>
                    <a:lnTo>
                      <a:pt x="17378" y="18097"/>
                    </a:lnTo>
                    <a:lnTo>
                      <a:pt x="17404" y="18066"/>
                    </a:lnTo>
                    <a:lnTo>
                      <a:pt x="17433" y="18030"/>
                    </a:lnTo>
                    <a:lnTo>
                      <a:pt x="17461" y="17991"/>
                    </a:lnTo>
                    <a:lnTo>
                      <a:pt x="17490" y="17948"/>
                    </a:lnTo>
                    <a:lnTo>
                      <a:pt x="17519" y="17901"/>
                    </a:lnTo>
                    <a:lnTo>
                      <a:pt x="17549" y="17851"/>
                    </a:lnTo>
                    <a:lnTo>
                      <a:pt x="17578" y="17797"/>
                    </a:lnTo>
                    <a:lnTo>
                      <a:pt x="17608" y="17739"/>
                    </a:lnTo>
                    <a:lnTo>
                      <a:pt x="17638" y="17678"/>
                    </a:lnTo>
                    <a:lnTo>
                      <a:pt x="17668" y="17613"/>
                    </a:lnTo>
                    <a:lnTo>
                      <a:pt x="17699" y="17545"/>
                    </a:lnTo>
                    <a:lnTo>
                      <a:pt x="17729" y="17473"/>
                    </a:lnTo>
                    <a:lnTo>
                      <a:pt x="17759" y="17398"/>
                    </a:lnTo>
                    <a:lnTo>
                      <a:pt x="17790" y="17319"/>
                    </a:lnTo>
                    <a:lnTo>
                      <a:pt x="17821" y="17237"/>
                    </a:lnTo>
                    <a:lnTo>
                      <a:pt x="17851" y="17151"/>
                    </a:lnTo>
                    <a:lnTo>
                      <a:pt x="17882" y="17063"/>
                    </a:lnTo>
                    <a:lnTo>
                      <a:pt x="17912" y="16971"/>
                    </a:lnTo>
                    <a:lnTo>
                      <a:pt x="17943" y="16876"/>
                    </a:lnTo>
                    <a:lnTo>
                      <a:pt x="17974" y="16778"/>
                    </a:lnTo>
                    <a:lnTo>
                      <a:pt x="18005" y="16677"/>
                    </a:lnTo>
                    <a:lnTo>
                      <a:pt x="18035" y="16572"/>
                    </a:lnTo>
                    <a:lnTo>
                      <a:pt x="18066" y="16465"/>
                    </a:lnTo>
                    <a:lnTo>
                      <a:pt x="18097" y="16355"/>
                    </a:lnTo>
                    <a:lnTo>
                      <a:pt x="18128" y="16241"/>
                    </a:lnTo>
                    <a:lnTo>
                      <a:pt x="18159" y="16125"/>
                    </a:lnTo>
                    <a:lnTo>
                      <a:pt x="18190" y="16006"/>
                    </a:lnTo>
                    <a:lnTo>
                      <a:pt x="18220" y="15885"/>
                    </a:lnTo>
                    <a:lnTo>
                      <a:pt x="18251" y="15760"/>
                    </a:lnTo>
                    <a:lnTo>
                      <a:pt x="18282" y="15634"/>
                    </a:lnTo>
                    <a:lnTo>
                      <a:pt x="18313" y="15504"/>
                    </a:lnTo>
                    <a:lnTo>
                      <a:pt x="18344" y="15372"/>
                    </a:lnTo>
                    <a:lnTo>
                      <a:pt x="18375" y="15237"/>
                    </a:lnTo>
                    <a:lnTo>
                      <a:pt x="18406" y="15100"/>
                    </a:lnTo>
                    <a:lnTo>
                      <a:pt x="18437" y="14961"/>
                    </a:lnTo>
                    <a:lnTo>
                      <a:pt x="18468" y="14819"/>
                    </a:lnTo>
                    <a:lnTo>
                      <a:pt x="18499" y="14675"/>
                    </a:lnTo>
                    <a:lnTo>
                      <a:pt x="18530" y="14529"/>
                    </a:lnTo>
                    <a:lnTo>
                      <a:pt x="18560" y="14380"/>
                    </a:lnTo>
                    <a:lnTo>
                      <a:pt x="18591" y="14230"/>
                    </a:lnTo>
                    <a:lnTo>
                      <a:pt x="18622" y="14077"/>
                    </a:lnTo>
                    <a:lnTo>
                      <a:pt x="18653" y="13923"/>
                    </a:lnTo>
                    <a:lnTo>
                      <a:pt x="18684" y="13766"/>
                    </a:lnTo>
                    <a:lnTo>
                      <a:pt x="18716" y="13607"/>
                    </a:lnTo>
                    <a:lnTo>
                      <a:pt x="18747" y="13448"/>
                    </a:lnTo>
                    <a:lnTo>
                      <a:pt x="18778" y="13286"/>
                    </a:lnTo>
                    <a:lnTo>
                      <a:pt x="18809" y="13123"/>
                    </a:lnTo>
                    <a:lnTo>
                      <a:pt x="18840" y="12958"/>
                    </a:lnTo>
                    <a:lnTo>
                      <a:pt x="18871" y="12791"/>
                    </a:lnTo>
                    <a:lnTo>
                      <a:pt x="18902" y="12623"/>
                    </a:lnTo>
                    <a:lnTo>
                      <a:pt x="18933" y="12454"/>
                    </a:lnTo>
                    <a:lnTo>
                      <a:pt x="18964" y="12283"/>
                    </a:lnTo>
                    <a:lnTo>
                      <a:pt x="18995" y="12111"/>
                    </a:lnTo>
                    <a:lnTo>
                      <a:pt x="19026" y="11939"/>
                    </a:lnTo>
                    <a:lnTo>
                      <a:pt x="19057" y="11765"/>
                    </a:lnTo>
                    <a:lnTo>
                      <a:pt x="19088" y="11589"/>
                    </a:lnTo>
                    <a:lnTo>
                      <a:pt x="19119" y="11413"/>
                    </a:lnTo>
                    <a:lnTo>
                      <a:pt x="19150" y="11236"/>
                    </a:lnTo>
                    <a:lnTo>
                      <a:pt x="19181" y="11058"/>
                    </a:lnTo>
                    <a:lnTo>
                      <a:pt x="19212" y="10879"/>
                    </a:lnTo>
                    <a:lnTo>
                      <a:pt x="19243" y="10700"/>
                    </a:lnTo>
                    <a:lnTo>
                      <a:pt x="19274" y="10520"/>
                    </a:lnTo>
                    <a:lnTo>
                      <a:pt x="19305" y="10339"/>
                    </a:lnTo>
                    <a:lnTo>
                      <a:pt x="19336" y="10158"/>
                    </a:lnTo>
                    <a:lnTo>
                      <a:pt x="19367" y="9977"/>
                    </a:lnTo>
                    <a:lnTo>
                      <a:pt x="19398" y="9795"/>
                    </a:lnTo>
                    <a:lnTo>
                      <a:pt x="19429" y="9613"/>
                    </a:lnTo>
                    <a:lnTo>
                      <a:pt x="19460" y="9431"/>
                    </a:lnTo>
                    <a:lnTo>
                      <a:pt x="19491" y="9249"/>
                    </a:lnTo>
                    <a:lnTo>
                      <a:pt x="19522" y="9067"/>
                    </a:lnTo>
                    <a:lnTo>
                      <a:pt x="19553" y="8885"/>
                    </a:lnTo>
                    <a:lnTo>
                      <a:pt x="19584" y="8703"/>
                    </a:lnTo>
                    <a:lnTo>
                      <a:pt x="19615" y="8521"/>
                    </a:lnTo>
                    <a:lnTo>
                      <a:pt x="19646" y="8339"/>
                    </a:lnTo>
                    <a:lnTo>
                      <a:pt x="19677" y="8158"/>
                    </a:lnTo>
                    <a:lnTo>
                      <a:pt x="19708" y="7977"/>
                    </a:lnTo>
                    <a:lnTo>
                      <a:pt x="19739" y="7797"/>
                    </a:lnTo>
                    <a:lnTo>
                      <a:pt x="19770" y="7617"/>
                    </a:lnTo>
                    <a:lnTo>
                      <a:pt x="19801" y="7438"/>
                    </a:lnTo>
                    <a:lnTo>
                      <a:pt x="19832" y="7259"/>
                    </a:lnTo>
                    <a:lnTo>
                      <a:pt x="19863" y="7082"/>
                    </a:lnTo>
                    <a:lnTo>
                      <a:pt x="19894" y="6905"/>
                    </a:lnTo>
                    <a:lnTo>
                      <a:pt x="19925" y="6729"/>
                    </a:lnTo>
                    <a:lnTo>
                      <a:pt x="19956" y="6554"/>
                    </a:lnTo>
                    <a:lnTo>
                      <a:pt x="19987" y="6380"/>
                    </a:lnTo>
                    <a:lnTo>
                      <a:pt x="20018" y="6207"/>
                    </a:lnTo>
                    <a:lnTo>
                      <a:pt x="20049" y="6035"/>
                    </a:lnTo>
                    <a:lnTo>
                      <a:pt x="20080" y="5864"/>
                    </a:lnTo>
                    <a:lnTo>
                      <a:pt x="20112" y="5695"/>
                    </a:lnTo>
                    <a:lnTo>
                      <a:pt x="20143" y="5528"/>
                    </a:lnTo>
                    <a:lnTo>
                      <a:pt x="20174" y="5362"/>
                    </a:lnTo>
                    <a:lnTo>
                      <a:pt x="20205" y="5197"/>
                    </a:lnTo>
                    <a:lnTo>
                      <a:pt x="20236" y="5034"/>
                    </a:lnTo>
                    <a:lnTo>
                      <a:pt x="20267" y="4872"/>
                    </a:lnTo>
                    <a:lnTo>
                      <a:pt x="20298" y="4712"/>
                    </a:lnTo>
                    <a:lnTo>
                      <a:pt x="20329" y="4554"/>
                    </a:lnTo>
                    <a:lnTo>
                      <a:pt x="20360" y="4399"/>
                    </a:lnTo>
                    <a:lnTo>
                      <a:pt x="20391" y="4244"/>
                    </a:lnTo>
                    <a:lnTo>
                      <a:pt x="20422" y="4091"/>
                    </a:lnTo>
                    <a:lnTo>
                      <a:pt x="20453" y="3941"/>
                    </a:lnTo>
                    <a:lnTo>
                      <a:pt x="20485" y="3794"/>
                    </a:lnTo>
                    <a:lnTo>
                      <a:pt x="20516" y="3648"/>
                    </a:lnTo>
                    <a:lnTo>
                      <a:pt x="20547" y="3503"/>
                    </a:lnTo>
                    <a:lnTo>
                      <a:pt x="20578" y="3362"/>
                    </a:lnTo>
                    <a:lnTo>
                      <a:pt x="20609" y="3223"/>
                    </a:lnTo>
                    <a:lnTo>
                      <a:pt x="20640" y="3085"/>
                    </a:lnTo>
                    <a:cubicBezTo>
                      <a:pt x="20652" y="3034"/>
                      <a:pt x="20703" y="3001"/>
                      <a:pt x="20755" y="3013"/>
                    </a:cubicBezTo>
                    <a:cubicBezTo>
                      <a:pt x="20806" y="3025"/>
                      <a:pt x="20839" y="3076"/>
                      <a:pt x="20827" y="3128"/>
                    </a:cubicBezTo>
                    <a:lnTo>
                      <a:pt x="20796" y="3264"/>
                    </a:lnTo>
                    <a:lnTo>
                      <a:pt x="20765" y="3403"/>
                    </a:lnTo>
                    <a:lnTo>
                      <a:pt x="20734" y="3544"/>
                    </a:lnTo>
                    <a:lnTo>
                      <a:pt x="20703" y="3687"/>
                    </a:lnTo>
                    <a:lnTo>
                      <a:pt x="20672" y="3833"/>
                    </a:lnTo>
                    <a:lnTo>
                      <a:pt x="20641" y="3980"/>
                    </a:lnTo>
                    <a:lnTo>
                      <a:pt x="20611" y="4130"/>
                    </a:lnTo>
                    <a:lnTo>
                      <a:pt x="20580" y="4281"/>
                    </a:lnTo>
                    <a:lnTo>
                      <a:pt x="20549" y="4436"/>
                    </a:lnTo>
                    <a:lnTo>
                      <a:pt x="20518" y="4591"/>
                    </a:lnTo>
                    <a:lnTo>
                      <a:pt x="20487" y="4749"/>
                    </a:lnTo>
                    <a:lnTo>
                      <a:pt x="20456" y="4909"/>
                    </a:lnTo>
                    <a:lnTo>
                      <a:pt x="20425" y="5069"/>
                    </a:lnTo>
                    <a:lnTo>
                      <a:pt x="20394" y="5232"/>
                    </a:lnTo>
                    <a:lnTo>
                      <a:pt x="20363" y="5397"/>
                    </a:lnTo>
                    <a:lnTo>
                      <a:pt x="20332" y="5563"/>
                    </a:lnTo>
                    <a:lnTo>
                      <a:pt x="20301" y="5730"/>
                    </a:lnTo>
                    <a:lnTo>
                      <a:pt x="20269" y="5899"/>
                    </a:lnTo>
                    <a:lnTo>
                      <a:pt x="20238" y="6070"/>
                    </a:lnTo>
                    <a:lnTo>
                      <a:pt x="20207" y="6240"/>
                    </a:lnTo>
                    <a:lnTo>
                      <a:pt x="20176" y="6413"/>
                    </a:lnTo>
                    <a:lnTo>
                      <a:pt x="20145" y="6587"/>
                    </a:lnTo>
                    <a:lnTo>
                      <a:pt x="20114" y="6762"/>
                    </a:lnTo>
                    <a:lnTo>
                      <a:pt x="20083" y="6938"/>
                    </a:lnTo>
                    <a:lnTo>
                      <a:pt x="20052" y="7115"/>
                    </a:lnTo>
                    <a:lnTo>
                      <a:pt x="20021" y="7292"/>
                    </a:lnTo>
                    <a:lnTo>
                      <a:pt x="19990" y="7471"/>
                    </a:lnTo>
                    <a:lnTo>
                      <a:pt x="19959" y="7650"/>
                    </a:lnTo>
                    <a:lnTo>
                      <a:pt x="19928" y="7830"/>
                    </a:lnTo>
                    <a:lnTo>
                      <a:pt x="19897" y="8010"/>
                    </a:lnTo>
                    <a:lnTo>
                      <a:pt x="19866" y="8191"/>
                    </a:lnTo>
                    <a:lnTo>
                      <a:pt x="19835" y="8372"/>
                    </a:lnTo>
                    <a:lnTo>
                      <a:pt x="19804" y="8554"/>
                    </a:lnTo>
                    <a:lnTo>
                      <a:pt x="19773" y="8736"/>
                    </a:lnTo>
                    <a:lnTo>
                      <a:pt x="19742" y="8918"/>
                    </a:lnTo>
                    <a:lnTo>
                      <a:pt x="19711" y="9100"/>
                    </a:lnTo>
                    <a:lnTo>
                      <a:pt x="19680" y="9282"/>
                    </a:lnTo>
                    <a:lnTo>
                      <a:pt x="19649" y="9464"/>
                    </a:lnTo>
                    <a:lnTo>
                      <a:pt x="19618" y="9646"/>
                    </a:lnTo>
                    <a:lnTo>
                      <a:pt x="19587" y="9828"/>
                    </a:lnTo>
                    <a:lnTo>
                      <a:pt x="19556" y="10010"/>
                    </a:lnTo>
                    <a:lnTo>
                      <a:pt x="19525" y="10191"/>
                    </a:lnTo>
                    <a:lnTo>
                      <a:pt x="19494" y="10372"/>
                    </a:lnTo>
                    <a:lnTo>
                      <a:pt x="19463" y="10553"/>
                    </a:lnTo>
                    <a:lnTo>
                      <a:pt x="19432" y="10733"/>
                    </a:lnTo>
                    <a:lnTo>
                      <a:pt x="19401" y="10912"/>
                    </a:lnTo>
                    <a:lnTo>
                      <a:pt x="19370" y="11091"/>
                    </a:lnTo>
                    <a:lnTo>
                      <a:pt x="19339" y="11269"/>
                    </a:lnTo>
                    <a:lnTo>
                      <a:pt x="19308" y="11446"/>
                    </a:lnTo>
                    <a:lnTo>
                      <a:pt x="19277" y="11622"/>
                    </a:lnTo>
                    <a:lnTo>
                      <a:pt x="19246" y="11798"/>
                    </a:lnTo>
                    <a:lnTo>
                      <a:pt x="19215" y="11972"/>
                    </a:lnTo>
                    <a:lnTo>
                      <a:pt x="19184" y="12145"/>
                    </a:lnTo>
                    <a:lnTo>
                      <a:pt x="19153" y="12318"/>
                    </a:lnTo>
                    <a:lnTo>
                      <a:pt x="19122" y="12489"/>
                    </a:lnTo>
                    <a:lnTo>
                      <a:pt x="19091" y="12658"/>
                    </a:lnTo>
                    <a:lnTo>
                      <a:pt x="19060" y="12826"/>
                    </a:lnTo>
                    <a:lnTo>
                      <a:pt x="19029" y="12993"/>
                    </a:lnTo>
                    <a:lnTo>
                      <a:pt x="18998" y="13158"/>
                    </a:lnTo>
                    <a:lnTo>
                      <a:pt x="18967" y="13323"/>
                    </a:lnTo>
                    <a:lnTo>
                      <a:pt x="18936" y="13485"/>
                    </a:lnTo>
                    <a:lnTo>
                      <a:pt x="18905" y="13646"/>
                    </a:lnTo>
                    <a:lnTo>
                      <a:pt x="18873" y="13803"/>
                    </a:lnTo>
                    <a:lnTo>
                      <a:pt x="18842" y="13960"/>
                    </a:lnTo>
                    <a:lnTo>
                      <a:pt x="18811" y="14116"/>
                    </a:lnTo>
                    <a:lnTo>
                      <a:pt x="18779" y="14269"/>
                    </a:lnTo>
                    <a:lnTo>
                      <a:pt x="18748" y="14419"/>
                    </a:lnTo>
                    <a:lnTo>
                      <a:pt x="18717" y="14568"/>
                    </a:lnTo>
                    <a:lnTo>
                      <a:pt x="18686" y="14716"/>
                    </a:lnTo>
                    <a:lnTo>
                      <a:pt x="18655" y="14860"/>
                    </a:lnTo>
                    <a:lnTo>
                      <a:pt x="18624" y="15002"/>
                    </a:lnTo>
                    <a:lnTo>
                      <a:pt x="18593" y="15143"/>
                    </a:lnTo>
                    <a:lnTo>
                      <a:pt x="18562" y="15280"/>
                    </a:lnTo>
                    <a:lnTo>
                      <a:pt x="18531" y="15415"/>
                    </a:lnTo>
                    <a:lnTo>
                      <a:pt x="18500" y="15549"/>
                    </a:lnTo>
                    <a:lnTo>
                      <a:pt x="18469" y="15679"/>
                    </a:lnTo>
                    <a:lnTo>
                      <a:pt x="18438" y="15807"/>
                    </a:lnTo>
                    <a:lnTo>
                      <a:pt x="18407" y="15932"/>
                    </a:lnTo>
                    <a:lnTo>
                      <a:pt x="18375" y="16055"/>
                    </a:lnTo>
                    <a:lnTo>
                      <a:pt x="18344" y="16174"/>
                    </a:lnTo>
                    <a:lnTo>
                      <a:pt x="18313" y="16292"/>
                    </a:lnTo>
                    <a:lnTo>
                      <a:pt x="18282" y="16406"/>
                    </a:lnTo>
                    <a:lnTo>
                      <a:pt x="18251" y="16518"/>
                    </a:lnTo>
                    <a:lnTo>
                      <a:pt x="18220" y="16627"/>
                    </a:lnTo>
                    <a:lnTo>
                      <a:pt x="18188" y="16732"/>
                    </a:lnTo>
                    <a:lnTo>
                      <a:pt x="18157" y="16835"/>
                    </a:lnTo>
                    <a:lnTo>
                      <a:pt x="18126" y="16935"/>
                    </a:lnTo>
                    <a:lnTo>
                      <a:pt x="18095" y="17032"/>
                    </a:lnTo>
                    <a:lnTo>
                      <a:pt x="18063" y="17126"/>
                    </a:lnTo>
                    <a:lnTo>
                      <a:pt x="18032" y="17216"/>
                    </a:lnTo>
                    <a:lnTo>
                      <a:pt x="18000" y="17304"/>
                    </a:lnTo>
                    <a:lnTo>
                      <a:pt x="17969" y="17388"/>
                    </a:lnTo>
                    <a:lnTo>
                      <a:pt x="17938" y="17469"/>
                    </a:lnTo>
                    <a:lnTo>
                      <a:pt x="17906" y="17548"/>
                    </a:lnTo>
                    <a:lnTo>
                      <a:pt x="17874" y="17622"/>
                    </a:lnTo>
                    <a:lnTo>
                      <a:pt x="17843" y="17694"/>
                    </a:lnTo>
                    <a:lnTo>
                      <a:pt x="17811" y="17763"/>
                    </a:lnTo>
                    <a:lnTo>
                      <a:pt x="17779" y="17828"/>
                    </a:lnTo>
                    <a:lnTo>
                      <a:pt x="17746" y="17890"/>
                    </a:lnTo>
                    <a:lnTo>
                      <a:pt x="17714" y="17948"/>
                    </a:lnTo>
                    <a:lnTo>
                      <a:pt x="17682" y="18004"/>
                    </a:lnTo>
                    <a:lnTo>
                      <a:pt x="17649" y="18055"/>
                    </a:lnTo>
                    <a:lnTo>
                      <a:pt x="17616" y="18104"/>
                    </a:lnTo>
                    <a:lnTo>
                      <a:pt x="17582" y="18151"/>
                    </a:lnTo>
                    <a:lnTo>
                      <a:pt x="17549" y="18191"/>
                    </a:lnTo>
                    <a:lnTo>
                      <a:pt x="17513" y="18232"/>
                    </a:lnTo>
                    <a:lnTo>
                      <a:pt x="17478" y="18268"/>
                    </a:lnTo>
                    <a:lnTo>
                      <a:pt x="17443" y="18298"/>
                    </a:lnTo>
                    <a:lnTo>
                      <a:pt x="17404" y="18329"/>
                    </a:lnTo>
                    <a:lnTo>
                      <a:pt x="17369" y="18351"/>
                    </a:lnTo>
                    <a:lnTo>
                      <a:pt x="17327" y="18375"/>
                    </a:lnTo>
                    <a:lnTo>
                      <a:pt x="17288" y="18391"/>
                    </a:lnTo>
                    <a:lnTo>
                      <a:pt x="17246" y="18404"/>
                    </a:lnTo>
                    <a:lnTo>
                      <a:pt x="17206" y="18411"/>
                    </a:lnTo>
                    <a:lnTo>
                      <a:pt x="17162" y="18414"/>
                    </a:lnTo>
                    <a:lnTo>
                      <a:pt x="17119" y="18412"/>
                    </a:lnTo>
                    <a:lnTo>
                      <a:pt x="17079" y="18405"/>
                    </a:lnTo>
                    <a:lnTo>
                      <a:pt x="17038" y="18394"/>
                    </a:lnTo>
                    <a:lnTo>
                      <a:pt x="16997" y="18378"/>
                    </a:lnTo>
                    <a:lnTo>
                      <a:pt x="16960" y="18358"/>
                    </a:lnTo>
                    <a:lnTo>
                      <a:pt x="16922" y="18335"/>
                    </a:lnTo>
                    <a:lnTo>
                      <a:pt x="16887" y="18308"/>
                    </a:lnTo>
                    <a:lnTo>
                      <a:pt x="16851" y="18277"/>
                    </a:lnTo>
                    <a:lnTo>
                      <a:pt x="16816" y="18243"/>
                    </a:lnTo>
                    <a:lnTo>
                      <a:pt x="16782" y="18206"/>
                    </a:lnTo>
                    <a:lnTo>
                      <a:pt x="16748" y="18165"/>
                    </a:lnTo>
                    <a:lnTo>
                      <a:pt x="16715" y="18122"/>
                    </a:lnTo>
                    <a:lnTo>
                      <a:pt x="16682" y="18075"/>
                    </a:lnTo>
                    <a:lnTo>
                      <a:pt x="16649" y="18024"/>
                    </a:lnTo>
                    <a:lnTo>
                      <a:pt x="16617" y="17971"/>
                    </a:lnTo>
                    <a:lnTo>
                      <a:pt x="16585" y="17914"/>
                    </a:lnTo>
                    <a:lnTo>
                      <a:pt x="16553" y="17853"/>
                    </a:lnTo>
                    <a:lnTo>
                      <a:pt x="16521" y="17790"/>
                    </a:lnTo>
                    <a:lnTo>
                      <a:pt x="16489" y="17723"/>
                    </a:lnTo>
                    <a:lnTo>
                      <a:pt x="16457" y="17653"/>
                    </a:lnTo>
                    <a:lnTo>
                      <a:pt x="16426" y="17580"/>
                    </a:lnTo>
                    <a:lnTo>
                      <a:pt x="16394" y="17503"/>
                    </a:lnTo>
                    <a:lnTo>
                      <a:pt x="16363" y="17423"/>
                    </a:lnTo>
                    <a:lnTo>
                      <a:pt x="16331" y="17340"/>
                    </a:lnTo>
                    <a:lnTo>
                      <a:pt x="16300" y="17254"/>
                    </a:lnTo>
                    <a:lnTo>
                      <a:pt x="16268" y="17165"/>
                    </a:lnTo>
                    <a:lnTo>
                      <a:pt x="16237" y="17073"/>
                    </a:lnTo>
                    <a:lnTo>
                      <a:pt x="16206" y="16977"/>
                    </a:lnTo>
                    <a:lnTo>
                      <a:pt x="16175" y="16879"/>
                    </a:lnTo>
                    <a:lnTo>
                      <a:pt x="16144" y="16777"/>
                    </a:lnTo>
                    <a:lnTo>
                      <a:pt x="16112" y="16673"/>
                    </a:lnTo>
                    <a:lnTo>
                      <a:pt x="16081" y="16566"/>
                    </a:lnTo>
                    <a:lnTo>
                      <a:pt x="16050" y="16455"/>
                    </a:lnTo>
                    <a:lnTo>
                      <a:pt x="16019" y="16342"/>
                    </a:lnTo>
                    <a:lnTo>
                      <a:pt x="15988" y="16226"/>
                    </a:lnTo>
                    <a:lnTo>
                      <a:pt x="15956" y="16107"/>
                    </a:lnTo>
                    <a:lnTo>
                      <a:pt x="15926" y="15987"/>
                    </a:lnTo>
                    <a:lnTo>
                      <a:pt x="15893" y="15862"/>
                    </a:lnTo>
                    <a:lnTo>
                      <a:pt x="15862" y="15735"/>
                    </a:lnTo>
                    <a:lnTo>
                      <a:pt x="15831" y="15606"/>
                    </a:lnTo>
                    <a:lnTo>
                      <a:pt x="15800" y="15474"/>
                    </a:lnTo>
                    <a:lnTo>
                      <a:pt x="15769" y="15340"/>
                    </a:lnTo>
                    <a:lnTo>
                      <a:pt x="15738" y="15203"/>
                    </a:lnTo>
                    <a:lnTo>
                      <a:pt x="15707" y="15064"/>
                    </a:lnTo>
                    <a:lnTo>
                      <a:pt x="15676" y="14923"/>
                    </a:lnTo>
                    <a:lnTo>
                      <a:pt x="15645" y="14779"/>
                    </a:lnTo>
                    <a:lnTo>
                      <a:pt x="15614" y="14633"/>
                    </a:lnTo>
                    <a:lnTo>
                      <a:pt x="15582" y="14485"/>
                    </a:lnTo>
                    <a:lnTo>
                      <a:pt x="15551" y="14335"/>
                    </a:lnTo>
                    <a:lnTo>
                      <a:pt x="15520" y="14183"/>
                    </a:lnTo>
                    <a:lnTo>
                      <a:pt x="15489" y="14029"/>
                    </a:lnTo>
                    <a:lnTo>
                      <a:pt x="15458" y="13873"/>
                    </a:lnTo>
                    <a:lnTo>
                      <a:pt x="15427" y="13715"/>
                    </a:lnTo>
                    <a:lnTo>
                      <a:pt x="15396" y="13556"/>
                    </a:lnTo>
                    <a:lnTo>
                      <a:pt x="15365" y="13394"/>
                    </a:lnTo>
                    <a:lnTo>
                      <a:pt x="15334" y="13231"/>
                    </a:lnTo>
                    <a:lnTo>
                      <a:pt x="15303" y="13066"/>
                    </a:lnTo>
                    <a:lnTo>
                      <a:pt x="15272" y="12900"/>
                    </a:lnTo>
                    <a:lnTo>
                      <a:pt x="15241" y="12733"/>
                    </a:lnTo>
                    <a:lnTo>
                      <a:pt x="15210" y="12564"/>
                    </a:lnTo>
                    <a:lnTo>
                      <a:pt x="15179" y="12393"/>
                    </a:lnTo>
                    <a:lnTo>
                      <a:pt x="15148" y="12221"/>
                    </a:lnTo>
                    <a:lnTo>
                      <a:pt x="15117" y="12049"/>
                    </a:lnTo>
                    <a:lnTo>
                      <a:pt x="15086" y="11875"/>
                    </a:lnTo>
                    <a:lnTo>
                      <a:pt x="15055" y="11700"/>
                    </a:lnTo>
                    <a:lnTo>
                      <a:pt x="15024" y="11524"/>
                    </a:lnTo>
                    <a:lnTo>
                      <a:pt x="14993" y="11347"/>
                    </a:lnTo>
                    <a:lnTo>
                      <a:pt x="14962" y="11170"/>
                    </a:lnTo>
                    <a:lnTo>
                      <a:pt x="14931" y="10991"/>
                    </a:lnTo>
                    <a:lnTo>
                      <a:pt x="14900" y="10812"/>
                    </a:lnTo>
                    <a:lnTo>
                      <a:pt x="14869" y="10633"/>
                    </a:lnTo>
                    <a:lnTo>
                      <a:pt x="14838" y="10452"/>
                    </a:lnTo>
                    <a:lnTo>
                      <a:pt x="14807" y="10271"/>
                    </a:lnTo>
                    <a:lnTo>
                      <a:pt x="14776" y="10090"/>
                    </a:lnTo>
                    <a:lnTo>
                      <a:pt x="14745" y="9909"/>
                    </a:lnTo>
                    <a:lnTo>
                      <a:pt x="14714" y="9727"/>
                    </a:lnTo>
                    <a:lnTo>
                      <a:pt x="14683" y="9545"/>
                    </a:lnTo>
                    <a:lnTo>
                      <a:pt x="14652" y="9363"/>
                    </a:lnTo>
                    <a:lnTo>
                      <a:pt x="14621" y="9180"/>
                    </a:lnTo>
                    <a:lnTo>
                      <a:pt x="14590" y="8998"/>
                    </a:lnTo>
                    <a:lnTo>
                      <a:pt x="14559" y="8816"/>
                    </a:lnTo>
                    <a:lnTo>
                      <a:pt x="14528" y="8634"/>
                    </a:lnTo>
                    <a:lnTo>
                      <a:pt x="14496" y="8452"/>
                    </a:lnTo>
                    <a:lnTo>
                      <a:pt x="14465" y="8271"/>
                    </a:lnTo>
                    <a:lnTo>
                      <a:pt x="14434" y="8090"/>
                    </a:lnTo>
                    <a:lnTo>
                      <a:pt x="14403" y="7909"/>
                    </a:lnTo>
                    <a:lnTo>
                      <a:pt x="14372" y="7729"/>
                    </a:lnTo>
                    <a:lnTo>
                      <a:pt x="14341" y="7550"/>
                    </a:lnTo>
                    <a:lnTo>
                      <a:pt x="14310" y="7371"/>
                    </a:lnTo>
                    <a:lnTo>
                      <a:pt x="14279" y="7193"/>
                    </a:lnTo>
                    <a:lnTo>
                      <a:pt x="14248" y="7016"/>
                    </a:lnTo>
                    <a:lnTo>
                      <a:pt x="14217" y="6840"/>
                    </a:lnTo>
                    <a:lnTo>
                      <a:pt x="14186" y="6664"/>
                    </a:lnTo>
                    <a:lnTo>
                      <a:pt x="14155" y="6490"/>
                    </a:lnTo>
                    <a:lnTo>
                      <a:pt x="14124" y="6317"/>
                    </a:lnTo>
                    <a:lnTo>
                      <a:pt x="14093" y="6146"/>
                    </a:lnTo>
                    <a:lnTo>
                      <a:pt x="14062" y="5975"/>
                    </a:lnTo>
                    <a:lnTo>
                      <a:pt x="14031" y="5805"/>
                    </a:lnTo>
                    <a:lnTo>
                      <a:pt x="14000" y="5637"/>
                    </a:lnTo>
                    <a:lnTo>
                      <a:pt x="13969" y="5470"/>
                    </a:lnTo>
                    <a:lnTo>
                      <a:pt x="13938" y="5305"/>
                    </a:lnTo>
                    <a:lnTo>
                      <a:pt x="13907" y="5142"/>
                    </a:lnTo>
                    <a:lnTo>
                      <a:pt x="13876" y="4980"/>
                    </a:lnTo>
                    <a:lnTo>
                      <a:pt x="13845" y="4820"/>
                    </a:lnTo>
                    <a:lnTo>
                      <a:pt x="13814" y="4661"/>
                    </a:lnTo>
                    <a:lnTo>
                      <a:pt x="13783" y="4504"/>
                    </a:lnTo>
                    <a:lnTo>
                      <a:pt x="13752" y="4350"/>
                    </a:lnTo>
                    <a:lnTo>
                      <a:pt x="13721" y="4197"/>
                    </a:lnTo>
                    <a:lnTo>
                      <a:pt x="13690" y="4047"/>
                    </a:lnTo>
                    <a:lnTo>
                      <a:pt x="13660" y="3898"/>
                    </a:lnTo>
                    <a:lnTo>
                      <a:pt x="13629" y="3752"/>
                    </a:lnTo>
                    <a:lnTo>
                      <a:pt x="13598" y="3607"/>
                    </a:lnTo>
                    <a:lnTo>
                      <a:pt x="13567" y="3465"/>
                    </a:lnTo>
                    <a:lnTo>
                      <a:pt x="13536" y="3326"/>
                    </a:lnTo>
                    <a:lnTo>
                      <a:pt x="13505" y="3189"/>
                    </a:lnTo>
                    <a:lnTo>
                      <a:pt x="13474" y="3053"/>
                    </a:lnTo>
                    <a:lnTo>
                      <a:pt x="13443" y="2922"/>
                    </a:lnTo>
                    <a:lnTo>
                      <a:pt x="13412" y="2791"/>
                    </a:lnTo>
                    <a:lnTo>
                      <a:pt x="13381" y="2665"/>
                    </a:lnTo>
                    <a:lnTo>
                      <a:pt x="13350" y="2540"/>
                    </a:lnTo>
                    <a:lnTo>
                      <a:pt x="13320" y="2418"/>
                    </a:lnTo>
                    <a:lnTo>
                      <a:pt x="13289" y="2299"/>
                    </a:lnTo>
                    <a:lnTo>
                      <a:pt x="13258" y="2183"/>
                    </a:lnTo>
                    <a:lnTo>
                      <a:pt x="13227" y="2069"/>
                    </a:lnTo>
                    <a:lnTo>
                      <a:pt x="13196" y="1959"/>
                    </a:lnTo>
                    <a:lnTo>
                      <a:pt x="13165" y="1851"/>
                    </a:lnTo>
                    <a:lnTo>
                      <a:pt x="13135" y="1747"/>
                    </a:lnTo>
                    <a:lnTo>
                      <a:pt x="13103" y="1645"/>
                    </a:lnTo>
                    <a:lnTo>
                      <a:pt x="13072" y="1547"/>
                    </a:lnTo>
                    <a:lnTo>
                      <a:pt x="13041" y="1452"/>
                    </a:lnTo>
                    <a:lnTo>
                      <a:pt x="13011" y="1360"/>
                    </a:lnTo>
                    <a:lnTo>
                      <a:pt x="12980" y="1271"/>
                    </a:lnTo>
                    <a:lnTo>
                      <a:pt x="12949" y="1185"/>
                    </a:lnTo>
                    <a:lnTo>
                      <a:pt x="12919" y="1102"/>
                    </a:lnTo>
                    <a:lnTo>
                      <a:pt x="12888" y="1023"/>
                    </a:lnTo>
                    <a:lnTo>
                      <a:pt x="12858" y="948"/>
                    </a:lnTo>
                    <a:lnTo>
                      <a:pt x="12827" y="876"/>
                    </a:lnTo>
                    <a:lnTo>
                      <a:pt x="12797" y="807"/>
                    </a:lnTo>
                    <a:lnTo>
                      <a:pt x="12767" y="742"/>
                    </a:lnTo>
                    <a:lnTo>
                      <a:pt x="12737" y="681"/>
                    </a:lnTo>
                    <a:lnTo>
                      <a:pt x="12707" y="622"/>
                    </a:lnTo>
                    <a:lnTo>
                      <a:pt x="12678" y="568"/>
                    </a:lnTo>
                    <a:lnTo>
                      <a:pt x="12648" y="517"/>
                    </a:lnTo>
                    <a:lnTo>
                      <a:pt x="12619" y="470"/>
                    </a:lnTo>
                    <a:lnTo>
                      <a:pt x="12590" y="427"/>
                    </a:lnTo>
                    <a:lnTo>
                      <a:pt x="12561" y="388"/>
                    </a:lnTo>
                    <a:lnTo>
                      <a:pt x="12533" y="352"/>
                    </a:lnTo>
                    <a:lnTo>
                      <a:pt x="12506" y="320"/>
                    </a:lnTo>
                    <a:lnTo>
                      <a:pt x="12479" y="293"/>
                    </a:lnTo>
                    <a:lnTo>
                      <a:pt x="12452" y="268"/>
                    </a:lnTo>
                    <a:lnTo>
                      <a:pt x="12428" y="248"/>
                    </a:lnTo>
                    <a:lnTo>
                      <a:pt x="12404" y="232"/>
                    </a:lnTo>
                    <a:lnTo>
                      <a:pt x="12380" y="218"/>
                    </a:lnTo>
                    <a:lnTo>
                      <a:pt x="12356" y="207"/>
                    </a:lnTo>
                    <a:lnTo>
                      <a:pt x="12325" y="196"/>
                    </a:lnTo>
                    <a:lnTo>
                      <a:pt x="12339" y="200"/>
                    </a:lnTo>
                    <a:lnTo>
                      <a:pt x="12317" y="195"/>
                    </a:lnTo>
                    <a:lnTo>
                      <a:pt x="12299" y="192"/>
                    </a:lnTo>
                    <a:lnTo>
                      <a:pt x="12277" y="193"/>
                    </a:lnTo>
                    <a:lnTo>
                      <a:pt x="12257" y="194"/>
                    </a:lnTo>
                    <a:lnTo>
                      <a:pt x="12237" y="199"/>
                    </a:lnTo>
                    <a:lnTo>
                      <a:pt x="12213" y="208"/>
                    </a:lnTo>
                    <a:lnTo>
                      <a:pt x="12191" y="218"/>
                    </a:lnTo>
                    <a:lnTo>
                      <a:pt x="12165" y="234"/>
                    </a:lnTo>
                    <a:lnTo>
                      <a:pt x="12142" y="250"/>
                    </a:lnTo>
                    <a:lnTo>
                      <a:pt x="12113" y="275"/>
                    </a:lnTo>
                    <a:lnTo>
                      <a:pt x="12087" y="298"/>
                    </a:lnTo>
                    <a:lnTo>
                      <a:pt x="12059" y="329"/>
                    </a:lnTo>
                    <a:lnTo>
                      <a:pt x="12030" y="363"/>
                    </a:lnTo>
                    <a:lnTo>
                      <a:pt x="12002" y="400"/>
                    </a:lnTo>
                    <a:lnTo>
                      <a:pt x="11973" y="441"/>
                    </a:lnTo>
                    <a:lnTo>
                      <a:pt x="11944" y="486"/>
                    </a:lnTo>
                    <a:lnTo>
                      <a:pt x="11913" y="536"/>
                    </a:lnTo>
                    <a:lnTo>
                      <a:pt x="11883" y="587"/>
                    </a:lnTo>
                    <a:lnTo>
                      <a:pt x="11853" y="642"/>
                    </a:lnTo>
                    <a:lnTo>
                      <a:pt x="11823" y="703"/>
                    </a:lnTo>
                    <a:lnTo>
                      <a:pt x="11793" y="766"/>
                    </a:lnTo>
                    <a:lnTo>
                      <a:pt x="11762" y="833"/>
                    </a:lnTo>
                    <a:lnTo>
                      <a:pt x="11732" y="902"/>
                    </a:lnTo>
                    <a:lnTo>
                      <a:pt x="11702" y="976"/>
                    </a:lnTo>
                    <a:lnTo>
                      <a:pt x="11671" y="1054"/>
                    </a:lnTo>
                    <a:lnTo>
                      <a:pt x="11641" y="1133"/>
                    </a:lnTo>
                    <a:lnTo>
                      <a:pt x="11610" y="1217"/>
                    </a:lnTo>
                    <a:lnTo>
                      <a:pt x="11579" y="1304"/>
                    </a:lnTo>
                    <a:lnTo>
                      <a:pt x="11549" y="1394"/>
                    </a:lnTo>
                    <a:lnTo>
                      <a:pt x="11518" y="1489"/>
                    </a:lnTo>
                    <a:lnTo>
                      <a:pt x="11487" y="1585"/>
                    </a:lnTo>
                    <a:lnTo>
                      <a:pt x="11456" y="1684"/>
                    </a:lnTo>
                    <a:lnTo>
                      <a:pt x="11426" y="1787"/>
                    </a:lnTo>
                    <a:lnTo>
                      <a:pt x="11395" y="1893"/>
                    </a:lnTo>
                    <a:lnTo>
                      <a:pt x="11364" y="2002"/>
                    </a:lnTo>
                    <a:lnTo>
                      <a:pt x="11333" y="2113"/>
                    </a:lnTo>
                    <a:lnTo>
                      <a:pt x="11302" y="2228"/>
                    </a:lnTo>
                    <a:lnTo>
                      <a:pt x="11271" y="2345"/>
                    </a:lnTo>
                    <a:lnTo>
                      <a:pt x="11241" y="2466"/>
                    </a:lnTo>
                    <a:lnTo>
                      <a:pt x="11210" y="2588"/>
                    </a:lnTo>
                    <a:lnTo>
                      <a:pt x="11179" y="2714"/>
                    </a:lnTo>
                    <a:lnTo>
                      <a:pt x="11148" y="2843"/>
                    </a:lnTo>
                    <a:lnTo>
                      <a:pt x="11117" y="2973"/>
                    </a:lnTo>
                    <a:lnTo>
                      <a:pt x="11086" y="3107"/>
                    </a:lnTo>
                    <a:lnTo>
                      <a:pt x="11055" y="3242"/>
                    </a:lnTo>
                    <a:lnTo>
                      <a:pt x="11024" y="3381"/>
                    </a:lnTo>
                    <a:lnTo>
                      <a:pt x="10993" y="3522"/>
                    </a:lnTo>
                    <a:lnTo>
                      <a:pt x="10962" y="3665"/>
                    </a:lnTo>
                    <a:lnTo>
                      <a:pt x="10931" y="3809"/>
                    </a:lnTo>
                    <a:lnTo>
                      <a:pt x="10900" y="3957"/>
                    </a:lnTo>
                    <a:lnTo>
                      <a:pt x="10870" y="4106"/>
                    </a:lnTo>
                    <a:lnTo>
                      <a:pt x="10839" y="4257"/>
                    </a:lnTo>
                    <a:lnTo>
                      <a:pt x="10808" y="4411"/>
                    </a:lnTo>
                    <a:lnTo>
                      <a:pt x="10777" y="4567"/>
                    </a:lnTo>
                    <a:lnTo>
                      <a:pt x="10746" y="4724"/>
                    </a:lnTo>
                    <a:lnTo>
                      <a:pt x="10715" y="4883"/>
                    </a:lnTo>
                    <a:lnTo>
                      <a:pt x="10684" y="5043"/>
                    </a:lnTo>
                    <a:lnTo>
                      <a:pt x="10653" y="5206"/>
                    </a:lnTo>
                    <a:lnTo>
                      <a:pt x="10622" y="5370"/>
                    </a:lnTo>
                    <a:lnTo>
                      <a:pt x="10591" y="5536"/>
                    </a:lnTo>
                    <a:lnTo>
                      <a:pt x="10560" y="5704"/>
                    </a:lnTo>
                    <a:lnTo>
                      <a:pt x="10529" y="5872"/>
                    </a:lnTo>
                    <a:lnTo>
                      <a:pt x="10497" y="6043"/>
                    </a:lnTo>
                    <a:lnTo>
                      <a:pt x="10466" y="6213"/>
                    </a:lnTo>
                    <a:lnTo>
                      <a:pt x="10435" y="6385"/>
                    </a:lnTo>
                    <a:lnTo>
                      <a:pt x="10404" y="6559"/>
                    </a:lnTo>
                    <a:lnTo>
                      <a:pt x="10373" y="6734"/>
                    </a:lnTo>
                    <a:lnTo>
                      <a:pt x="10342" y="6910"/>
                    </a:lnTo>
                    <a:lnTo>
                      <a:pt x="10311" y="7086"/>
                    </a:lnTo>
                    <a:lnTo>
                      <a:pt x="10280" y="7264"/>
                    </a:lnTo>
                    <a:lnTo>
                      <a:pt x="10249" y="7442"/>
                    </a:lnTo>
                    <a:lnTo>
                      <a:pt x="10218" y="7621"/>
                    </a:lnTo>
                    <a:lnTo>
                      <a:pt x="10187" y="7801"/>
                    </a:lnTo>
                    <a:lnTo>
                      <a:pt x="10156" y="7981"/>
                    </a:lnTo>
                    <a:lnTo>
                      <a:pt x="10125" y="8162"/>
                    </a:lnTo>
                    <a:lnTo>
                      <a:pt x="10094" y="8343"/>
                    </a:lnTo>
                    <a:lnTo>
                      <a:pt x="10063" y="8525"/>
                    </a:lnTo>
                    <a:lnTo>
                      <a:pt x="10032" y="8707"/>
                    </a:lnTo>
                    <a:lnTo>
                      <a:pt x="10001" y="8889"/>
                    </a:lnTo>
                    <a:lnTo>
                      <a:pt x="9970" y="9071"/>
                    </a:lnTo>
                    <a:lnTo>
                      <a:pt x="9939" y="9253"/>
                    </a:lnTo>
                    <a:lnTo>
                      <a:pt x="9908" y="9435"/>
                    </a:lnTo>
                    <a:lnTo>
                      <a:pt x="9877" y="9617"/>
                    </a:lnTo>
                    <a:lnTo>
                      <a:pt x="9846" y="9799"/>
                    </a:lnTo>
                    <a:lnTo>
                      <a:pt x="9815" y="9981"/>
                    </a:lnTo>
                    <a:lnTo>
                      <a:pt x="9784" y="10162"/>
                    </a:lnTo>
                    <a:lnTo>
                      <a:pt x="9753" y="10343"/>
                    </a:lnTo>
                    <a:lnTo>
                      <a:pt x="9722" y="10524"/>
                    </a:lnTo>
                    <a:lnTo>
                      <a:pt x="9691" y="10704"/>
                    </a:lnTo>
                    <a:lnTo>
                      <a:pt x="9660" y="10884"/>
                    </a:lnTo>
                    <a:lnTo>
                      <a:pt x="9629" y="11062"/>
                    </a:lnTo>
                    <a:lnTo>
                      <a:pt x="9598" y="11241"/>
                    </a:lnTo>
                    <a:lnTo>
                      <a:pt x="9567" y="11418"/>
                    </a:lnTo>
                    <a:lnTo>
                      <a:pt x="9536" y="11594"/>
                    </a:lnTo>
                    <a:lnTo>
                      <a:pt x="9505" y="11770"/>
                    </a:lnTo>
                    <a:lnTo>
                      <a:pt x="9474" y="11944"/>
                    </a:lnTo>
                    <a:lnTo>
                      <a:pt x="9443" y="12118"/>
                    </a:lnTo>
                    <a:lnTo>
                      <a:pt x="9412" y="12291"/>
                    </a:lnTo>
                    <a:lnTo>
                      <a:pt x="9381" y="12462"/>
                    </a:lnTo>
                    <a:lnTo>
                      <a:pt x="9350" y="12631"/>
                    </a:lnTo>
                    <a:lnTo>
                      <a:pt x="9319" y="12800"/>
                    </a:lnTo>
                    <a:lnTo>
                      <a:pt x="9288" y="12967"/>
                    </a:lnTo>
                    <a:lnTo>
                      <a:pt x="9257" y="13132"/>
                    </a:lnTo>
                    <a:lnTo>
                      <a:pt x="9226" y="13297"/>
                    </a:lnTo>
                    <a:lnTo>
                      <a:pt x="9195" y="13459"/>
                    </a:lnTo>
                    <a:lnTo>
                      <a:pt x="9164" y="13619"/>
                    </a:lnTo>
                    <a:lnTo>
                      <a:pt x="9133" y="13779"/>
                    </a:lnTo>
                    <a:lnTo>
                      <a:pt x="9101" y="13935"/>
                    </a:lnTo>
                    <a:lnTo>
                      <a:pt x="9070" y="14091"/>
                    </a:lnTo>
                    <a:lnTo>
                      <a:pt x="9039" y="14244"/>
                    </a:lnTo>
                    <a:lnTo>
                      <a:pt x="9007" y="14395"/>
                    </a:lnTo>
                    <a:lnTo>
                      <a:pt x="8976" y="14544"/>
                    </a:lnTo>
                    <a:lnTo>
                      <a:pt x="8945" y="14692"/>
                    </a:lnTo>
                    <a:lnTo>
                      <a:pt x="8914" y="14837"/>
                    </a:lnTo>
                    <a:lnTo>
                      <a:pt x="8883" y="14979"/>
                    </a:lnTo>
                    <a:lnTo>
                      <a:pt x="8852" y="15121"/>
                    </a:lnTo>
                    <a:lnTo>
                      <a:pt x="8821" y="15258"/>
                    </a:lnTo>
                    <a:lnTo>
                      <a:pt x="8790" y="15394"/>
                    </a:lnTo>
                    <a:lnTo>
                      <a:pt x="8759" y="15528"/>
                    </a:lnTo>
                    <a:lnTo>
                      <a:pt x="8728" y="15658"/>
                    </a:lnTo>
                    <a:lnTo>
                      <a:pt x="8697" y="15787"/>
                    </a:lnTo>
                    <a:lnTo>
                      <a:pt x="8666" y="15912"/>
                    </a:lnTo>
                    <a:lnTo>
                      <a:pt x="8634" y="16035"/>
                    </a:lnTo>
                    <a:lnTo>
                      <a:pt x="8603" y="16156"/>
                    </a:lnTo>
                    <a:lnTo>
                      <a:pt x="8572" y="16274"/>
                    </a:lnTo>
                    <a:lnTo>
                      <a:pt x="8541" y="16388"/>
                    </a:lnTo>
                    <a:lnTo>
                      <a:pt x="8510" y="16500"/>
                    </a:lnTo>
                    <a:lnTo>
                      <a:pt x="8479" y="16610"/>
                    </a:lnTo>
                    <a:lnTo>
                      <a:pt x="8447" y="16715"/>
                    </a:lnTo>
                    <a:lnTo>
                      <a:pt x="8416" y="16819"/>
                    </a:lnTo>
                    <a:lnTo>
                      <a:pt x="8385" y="16919"/>
                    </a:lnTo>
                    <a:lnTo>
                      <a:pt x="8354" y="17017"/>
                    </a:lnTo>
                    <a:lnTo>
                      <a:pt x="8322" y="17111"/>
                    </a:lnTo>
                    <a:lnTo>
                      <a:pt x="8291" y="17202"/>
                    </a:lnTo>
                    <a:lnTo>
                      <a:pt x="8260" y="17290"/>
                    </a:lnTo>
                    <a:lnTo>
                      <a:pt x="8228" y="17375"/>
                    </a:lnTo>
                    <a:lnTo>
                      <a:pt x="8197" y="17456"/>
                    </a:lnTo>
                    <a:lnTo>
                      <a:pt x="8165" y="17536"/>
                    </a:lnTo>
                    <a:lnTo>
                      <a:pt x="8133" y="17611"/>
                    </a:lnTo>
                    <a:lnTo>
                      <a:pt x="8102" y="17683"/>
                    </a:lnTo>
                    <a:lnTo>
                      <a:pt x="8070" y="17751"/>
                    </a:lnTo>
                    <a:lnTo>
                      <a:pt x="8038" y="17818"/>
                    </a:lnTo>
                    <a:lnTo>
                      <a:pt x="8006" y="17879"/>
                    </a:lnTo>
                    <a:lnTo>
                      <a:pt x="7974" y="17938"/>
                    </a:lnTo>
                    <a:lnTo>
                      <a:pt x="7941" y="17995"/>
                    </a:lnTo>
                    <a:lnTo>
                      <a:pt x="7908" y="18048"/>
                    </a:lnTo>
                    <a:lnTo>
                      <a:pt x="7875" y="18097"/>
                    </a:lnTo>
                    <a:lnTo>
                      <a:pt x="7842" y="18143"/>
                    </a:lnTo>
                    <a:lnTo>
                      <a:pt x="7808" y="18185"/>
                    </a:lnTo>
                    <a:lnTo>
                      <a:pt x="7773" y="18225"/>
                    </a:lnTo>
                    <a:lnTo>
                      <a:pt x="7739" y="18261"/>
                    </a:lnTo>
                    <a:lnTo>
                      <a:pt x="7702" y="18295"/>
                    </a:lnTo>
                    <a:lnTo>
                      <a:pt x="7664" y="18324"/>
                    </a:lnTo>
                    <a:lnTo>
                      <a:pt x="7628" y="18348"/>
                    </a:lnTo>
                    <a:lnTo>
                      <a:pt x="7588" y="18371"/>
                    </a:lnTo>
                    <a:lnTo>
                      <a:pt x="7550" y="18388"/>
                    </a:lnTo>
                    <a:lnTo>
                      <a:pt x="7508" y="18402"/>
                    </a:lnTo>
                    <a:lnTo>
                      <a:pt x="7465" y="18411"/>
                    </a:lnTo>
                    <a:lnTo>
                      <a:pt x="7421" y="18414"/>
                    </a:lnTo>
                    <a:lnTo>
                      <a:pt x="7381" y="18413"/>
                    </a:lnTo>
                    <a:lnTo>
                      <a:pt x="7341" y="18407"/>
                    </a:lnTo>
                    <a:lnTo>
                      <a:pt x="7310" y="18400"/>
                    </a:lnTo>
                    <a:cubicBezTo>
                      <a:pt x="7306" y="18399"/>
                      <a:pt x="7301" y="18398"/>
                      <a:pt x="7297" y="18396"/>
                    </a:cubicBezTo>
                    <a:lnTo>
                      <a:pt x="7259" y="18381"/>
                    </a:lnTo>
                    <a:lnTo>
                      <a:pt x="7221" y="18362"/>
                    </a:lnTo>
                    <a:lnTo>
                      <a:pt x="7181" y="18339"/>
                    </a:lnTo>
                    <a:lnTo>
                      <a:pt x="7146" y="18312"/>
                    </a:lnTo>
                    <a:lnTo>
                      <a:pt x="7111" y="18283"/>
                    </a:lnTo>
                    <a:lnTo>
                      <a:pt x="7075" y="18249"/>
                    </a:lnTo>
                    <a:lnTo>
                      <a:pt x="7041" y="18212"/>
                    </a:lnTo>
                    <a:lnTo>
                      <a:pt x="7008" y="18172"/>
                    </a:lnTo>
                    <a:lnTo>
                      <a:pt x="6974" y="18129"/>
                    </a:lnTo>
                    <a:lnTo>
                      <a:pt x="6941" y="18082"/>
                    </a:lnTo>
                    <a:lnTo>
                      <a:pt x="6908" y="18032"/>
                    </a:lnTo>
                    <a:lnTo>
                      <a:pt x="6876" y="17979"/>
                    </a:lnTo>
                    <a:lnTo>
                      <a:pt x="6844" y="17923"/>
                    </a:lnTo>
                    <a:lnTo>
                      <a:pt x="6812" y="17863"/>
                    </a:lnTo>
                    <a:lnTo>
                      <a:pt x="6780" y="17800"/>
                    </a:lnTo>
                    <a:lnTo>
                      <a:pt x="6748" y="17734"/>
                    </a:lnTo>
                    <a:lnTo>
                      <a:pt x="6716" y="17664"/>
                    </a:lnTo>
                    <a:lnTo>
                      <a:pt x="6685" y="17592"/>
                    </a:lnTo>
                    <a:lnTo>
                      <a:pt x="6653" y="17516"/>
                    </a:lnTo>
                    <a:lnTo>
                      <a:pt x="6622" y="17436"/>
                    </a:lnTo>
                    <a:lnTo>
                      <a:pt x="6590" y="17354"/>
                    </a:lnTo>
                    <a:lnTo>
                      <a:pt x="6559" y="17268"/>
                    </a:lnTo>
                    <a:lnTo>
                      <a:pt x="6528" y="17179"/>
                    </a:lnTo>
                    <a:lnTo>
                      <a:pt x="6496" y="17088"/>
                    </a:lnTo>
                    <a:lnTo>
                      <a:pt x="6465" y="16993"/>
                    </a:lnTo>
                    <a:lnTo>
                      <a:pt x="6434" y="16895"/>
                    </a:lnTo>
                    <a:lnTo>
                      <a:pt x="6402" y="16794"/>
                    </a:lnTo>
                    <a:lnTo>
                      <a:pt x="6371" y="16689"/>
                    </a:lnTo>
                    <a:lnTo>
                      <a:pt x="6340" y="16583"/>
                    </a:lnTo>
                    <a:lnTo>
                      <a:pt x="6309" y="16473"/>
                    </a:lnTo>
                    <a:lnTo>
                      <a:pt x="6278" y="16360"/>
                    </a:lnTo>
                    <a:lnTo>
                      <a:pt x="6247" y="16245"/>
                    </a:lnTo>
                    <a:lnTo>
                      <a:pt x="6216" y="16126"/>
                    </a:lnTo>
                    <a:lnTo>
                      <a:pt x="6184" y="16006"/>
                    </a:lnTo>
                    <a:lnTo>
                      <a:pt x="6153" y="15883"/>
                    </a:lnTo>
                    <a:lnTo>
                      <a:pt x="6121" y="15756"/>
                    </a:lnTo>
                    <a:lnTo>
                      <a:pt x="6090" y="15627"/>
                    </a:lnTo>
                    <a:lnTo>
                      <a:pt x="6059" y="15495"/>
                    </a:lnTo>
                    <a:lnTo>
                      <a:pt x="6028" y="15362"/>
                    </a:lnTo>
                    <a:lnTo>
                      <a:pt x="5997" y="15225"/>
                    </a:lnTo>
                    <a:lnTo>
                      <a:pt x="5966" y="15086"/>
                    </a:lnTo>
                    <a:lnTo>
                      <a:pt x="5935" y="14946"/>
                    </a:lnTo>
                    <a:lnTo>
                      <a:pt x="5904" y="14802"/>
                    </a:lnTo>
                    <a:lnTo>
                      <a:pt x="5873" y="14656"/>
                    </a:lnTo>
                    <a:lnTo>
                      <a:pt x="5841" y="14509"/>
                    </a:lnTo>
                    <a:lnTo>
                      <a:pt x="5810" y="14359"/>
                    </a:lnTo>
                    <a:lnTo>
                      <a:pt x="5779" y="14207"/>
                    </a:lnTo>
                    <a:lnTo>
                      <a:pt x="5748" y="14053"/>
                    </a:lnTo>
                    <a:lnTo>
                      <a:pt x="5717" y="13898"/>
                    </a:lnTo>
                    <a:lnTo>
                      <a:pt x="5686" y="13740"/>
                    </a:lnTo>
                    <a:lnTo>
                      <a:pt x="5655" y="13581"/>
                    </a:lnTo>
                    <a:lnTo>
                      <a:pt x="5624" y="13420"/>
                    </a:lnTo>
                    <a:lnTo>
                      <a:pt x="5593" y="13257"/>
                    </a:lnTo>
                    <a:lnTo>
                      <a:pt x="5562" y="13093"/>
                    </a:lnTo>
                    <a:lnTo>
                      <a:pt x="5531" y="12927"/>
                    </a:lnTo>
                    <a:lnTo>
                      <a:pt x="5500" y="12760"/>
                    </a:lnTo>
                    <a:lnTo>
                      <a:pt x="5469" y="12591"/>
                    </a:lnTo>
                    <a:lnTo>
                      <a:pt x="5438" y="12421"/>
                    </a:lnTo>
                    <a:lnTo>
                      <a:pt x="5407" y="12249"/>
                    </a:lnTo>
                    <a:lnTo>
                      <a:pt x="5376" y="12076"/>
                    </a:lnTo>
                    <a:lnTo>
                      <a:pt x="5345" y="11903"/>
                    </a:lnTo>
                    <a:lnTo>
                      <a:pt x="5314" y="11728"/>
                    </a:lnTo>
                    <a:lnTo>
                      <a:pt x="5283" y="11552"/>
                    </a:lnTo>
                    <a:lnTo>
                      <a:pt x="5252" y="11376"/>
                    </a:lnTo>
                    <a:lnTo>
                      <a:pt x="5221" y="11198"/>
                    </a:lnTo>
                    <a:lnTo>
                      <a:pt x="5190" y="11020"/>
                    </a:lnTo>
                    <a:lnTo>
                      <a:pt x="5159" y="10841"/>
                    </a:lnTo>
                    <a:lnTo>
                      <a:pt x="5128" y="10661"/>
                    </a:lnTo>
                    <a:lnTo>
                      <a:pt x="5097" y="10481"/>
                    </a:lnTo>
                    <a:lnTo>
                      <a:pt x="5066" y="10300"/>
                    </a:lnTo>
                    <a:lnTo>
                      <a:pt x="5035" y="10119"/>
                    </a:lnTo>
                    <a:lnTo>
                      <a:pt x="5004" y="9938"/>
                    </a:lnTo>
                    <a:lnTo>
                      <a:pt x="4973" y="9756"/>
                    </a:lnTo>
                    <a:lnTo>
                      <a:pt x="4942" y="9574"/>
                    </a:lnTo>
                    <a:lnTo>
                      <a:pt x="4911" y="9392"/>
                    </a:lnTo>
                    <a:lnTo>
                      <a:pt x="4880" y="9209"/>
                    </a:lnTo>
                    <a:lnTo>
                      <a:pt x="4849" y="9027"/>
                    </a:lnTo>
                    <a:lnTo>
                      <a:pt x="4818" y="8845"/>
                    </a:lnTo>
                    <a:lnTo>
                      <a:pt x="4787" y="8663"/>
                    </a:lnTo>
                    <a:lnTo>
                      <a:pt x="4756" y="8481"/>
                    </a:lnTo>
                    <a:lnTo>
                      <a:pt x="4724" y="8300"/>
                    </a:lnTo>
                    <a:lnTo>
                      <a:pt x="4693" y="8119"/>
                    </a:lnTo>
                    <a:lnTo>
                      <a:pt x="4662" y="7938"/>
                    </a:lnTo>
                    <a:lnTo>
                      <a:pt x="4631" y="7758"/>
                    </a:lnTo>
                    <a:lnTo>
                      <a:pt x="4600" y="7579"/>
                    </a:lnTo>
                    <a:lnTo>
                      <a:pt x="4569" y="7400"/>
                    </a:lnTo>
                    <a:lnTo>
                      <a:pt x="4538" y="7221"/>
                    </a:lnTo>
                    <a:lnTo>
                      <a:pt x="4507" y="7044"/>
                    </a:lnTo>
                    <a:lnTo>
                      <a:pt x="4476" y="6868"/>
                    </a:lnTo>
                    <a:lnTo>
                      <a:pt x="4445" y="6692"/>
                    </a:lnTo>
                    <a:lnTo>
                      <a:pt x="4414" y="6518"/>
                    </a:lnTo>
                    <a:lnTo>
                      <a:pt x="4383" y="6344"/>
                    </a:lnTo>
                    <a:lnTo>
                      <a:pt x="4352" y="6173"/>
                    </a:lnTo>
                    <a:lnTo>
                      <a:pt x="4321" y="6002"/>
                    </a:lnTo>
                    <a:lnTo>
                      <a:pt x="4290" y="5832"/>
                    </a:lnTo>
                    <a:lnTo>
                      <a:pt x="4259" y="5664"/>
                    </a:lnTo>
                    <a:lnTo>
                      <a:pt x="4228" y="5497"/>
                    </a:lnTo>
                    <a:lnTo>
                      <a:pt x="4197" y="5331"/>
                    </a:lnTo>
                    <a:lnTo>
                      <a:pt x="4166" y="5168"/>
                    </a:lnTo>
                    <a:lnTo>
                      <a:pt x="4135" y="5006"/>
                    </a:lnTo>
                    <a:lnTo>
                      <a:pt x="4104" y="4845"/>
                    </a:lnTo>
                    <a:lnTo>
                      <a:pt x="4073" y="4686"/>
                    </a:lnTo>
                    <a:lnTo>
                      <a:pt x="4042" y="4529"/>
                    </a:lnTo>
                    <a:lnTo>
                      <a:pt x="4011" y="4375"/>
                    </a:lnTo>
                    <a:lnTo>
                      <a:pt x="3980" y="4222"/>
                    </a:lnTo>
                    <a:lnTo>
                      <a:pt x="3949" y="4070"/>
                    </a:lnTo>
                    <a:lnTo>
                      <a:pt x="3919" y="3921"/>
                    </a:lnTo>
                    <a:lnTo>
                      <a:pt x="3888" y="3775"/>
                    </a:lnTo>
                    <a:lnTo>
                      <a:pt x="3857" y="3630"/>
                    </a:lnTo>
                    <a:lnTo>
                      <a:pt x="3826" y="3488"/>
                    </a:lnTo>
                    <a:lnTo>
                      <a:pt x="3795" y="3348"/>
                    </a:lnTo>
                    <a:lnTo>
                      <a:pt x="3764" y="3210"/>
                    </a:lnTo>
                    <a:lnTo>
                      <a:pt x="3733" y="3075"/>
                    </a:lnTo>
                    <a:lnTo>
                      <a:pt x="3702" y="2943"/>
                    </a:lnTo>
                    <a:lnTo>
                      <a:pt x="3671" y="2812"/>
                    </a:lnTo>
                    <a:lnTo>
                      <a:pt x="3640" y="2685"/>
                    </a:lnTo>
                    <a:lnTo>
                      <a:pt x="3609" y="2560"/>
                    </a:lnTo>
                    <a:lnTo>
                      <a:pt x="3579" y="2437"/>
                    </a:lnTo>
                    <a:lnTo>
                      <a:pt x="3548" y="2318"/>
                    </a:lnTo>
                    <a:lnTo>
                      <a:pt x="3517" y="2201"/>
                    </a:lnTo>
                    <a:lnTo>
                      <a:pt x="3486" y="2087"/>
                    </a:lnTo>
                    <a:lnTo>
                      <a:pt x="3455" y="1976"/>
                    </a:lnTo>
                    <a:lnTo>
                      <a:pt x="3424" y="1868"/>
                    </a:lnTo>
                    <a:lnTo>
                      <a:pt x="3394" y="1763"/>
                    </a:lnTo>
                    <a:lnTo>
                      <a:pt x="3363" y="1662"/>
                    </a:lnTo>
                    <a:lnTo>
                      <a:pt x="3331" y="1562"/>
                    </a:lnTo>
                    <a:lnTo>
                      <a:pt x="3300" y="1467"/>
                    </a:lnTo>
                    <a:lnTo>
                      <a:pt x="3270" y="1374"/>
                    </a:lnTo>
                    <a:lnTo>
                      <a:pt x="3239" y="1285"/>
                    </a:lnTo>
                    <a:lnTo>
                      <a:pt x="3208" y="1198"/>
                    </a:lnTo>
                    <a:lnTo>
                      <a:pt x="3178" y="1115"/>
                    </a:lnTo>
                    <a:lnTo>
                      <a:pt x="3147" y="1036"/>
                    </a:lnTo>
                    <a:lnTo>
                      <a:pt x="3117" y="960"/>
                    </a:lnTo>
                    <a:lnTo>
                      <a:pt x="3086" y="887"/>
                    </a:lnTo>
                    <a:lnTo>
                      <a:pt x="3056" y="818"/>
                    </a:lnTo>
                    <a:lnTo>
                      <a:pt x="3026" y="752"/>
                    </a:lnTo>
                    <a:lnTo>
                      <a:pt x="2996" y="690"/>
                    </a:lnTo>
                    <a:lnTo>
                      <a:pt x="2966" y="631"/>
                    </a:lnTo>
                    <a:lnTo>
                      <a:pt x="2936" y="576"/>
                    </a:lnTo>
                    <a:lnTo>
                      <a:pt x="2907" y="525"/>
                    </a:lnTo>
                    <a:lnTo>
                      <a:pt x="2877" y="477"/>
                    </a:lnTo>
                    <a:lnTo>
                      <a:pt x="2849" y="434"/>
                    </a:lnTo>
                    <a:lnTo>
                      <a:pt x="2820" y="393"/>
                    </a:lnTo>
                    <a:lnTo>
                      <a:pt x="2792" y="357"/>
                    </a:lnTo>
                    <a:lnTo>
                      <a:pt x="2765" y="325"/>
                    </a:lnTo>
                    <a:lnTo>
                      <a:pt x="2737" y="297"/>
                    </a:lnTo>
                    <a:lnTo>
                      <a:pt x="2711" y="272"/>
                    </a:lnTo>
                    <a:lnTo>
                      <a:pt x="2685" y="251"/>
                    </a:lnTo>
                    <a:lnTo>
                      <a:pt x="2661" y="233"/>
                    </a:lnTo>
                    <a:lnTo>
                      <a:pt x="2639" y="220"/>
                    </a:lnTo>
                    <a:lnTo>
                      <a:pt x="2615" y="209"/>
                    </a:lnTo>
                    <a:lnTo>
                      <a:pt x="2595" y="201"/>
                    </a:lnTo>
                    <a:lnTo>
                      <a:pt x="2573" y="196"/>
                    </a:lnTo>
                    <a:lnTo>
                      <a:pt x="2554" y="192"/>
                    </a:lnTo>
                    <a:lnTo>
                      <a:pt x="2536" y="192"/>
                    </a:lnTo>
                    <a:lnTo>
                      <a:pt x="2516" y="193"/>
                    </a:lnTo>
                    <a:lnTo>
                      <a:pt x="2494" y="199"/>
                    </a:lnTo>
                    <a:lnTo>
                      <a:pt x="2470" y="207"/>
                    </a:lnTo>
                    <a:lnTo>
                      <a:pt x="2450" y="215"/>
                    </a:lnTo>
                    <a:lnTo>
                      <a:pt x="2424" y="231"/>
                    </a:lnTo>
                    <a:lnTo>
                      <a:pt x="2398" y="249"/>
                    </a:lnTo>
                    <a:lnTo>
                      <a:pt x="2372" y="270"/>
                    </a:lnTo>
                    <a:lnTo>
                      <a:pt x="2345" y="294"/>
                    </a:lnTo>
                    <a:lnTo>
                      <a:pt x="2318" y="323"/>
                    </a:lnTo>
                    <a:lnTo>
                      <a:pt x="2289" y="358"/>
                    </a:lnTo>
                    <a:lnTo>
                      <a:pt x="2261" y="393"/>
                    </a:lnTo>
                    <a:lnTo>
                      <a:pt x="2232" y="434"/>
                    </a:lnTo>
                    <a:lnTo>
                      <a:pt x="2202" y="479"/>
                    </a:lnTo>
                    <a:lnTo>
                      <a:pt x="2173" y="526"/>
                    </a:lnTo>
                    <a:lnTo>
                      <a:pt x="2143" y="579"/>
                    </a:lnTo>
                    <a:lnTo>
                      <a:pt x="2112" y="634"/>
                    </a:lnTo>
                    <a:lnTo>
                      <a:pt x="2082" y="693"/>
                    </a:lnTo>
                    <a:lnTo>
                      <a:pt x="2052" y="755"/>
                    </a:lnTo>
                    <a:lnTo>
                      <a:pt x="2021" y="822"/>
                    </a:lnTo>
                    <a:lnTo>
                      <a:pt x="1991" y="892"/>
                    </a:lnTo>
                    <a:lnTo>
                      <a:pt x="1961" y="964"/>
                    </a:lnTo>
                    <a:lnTo>
                      <a:pt x="1930" y="1041"/>
                    </a:lnTo>
                    <a:lnTo>
                      <a:pt x="1900" y="1121"/>
                    </a:lnTo>
                    <a:lnTo>
                      <a:pt x="1869" y="1203"/>
                    </a:lnTo>
                    <a:lnTo>
                      <a:pt x="1838" y="1291"/>
                    </a:lnTo>
                    <a:lnTo>
                      <a:pt x="1808" y="1380"/>
                    </a:lnTo>
                    <a:lnTo>
                      <a:pt x="1777" y="1473"/>
                    </a:lnTo>
                    <a:lnTo>
                      <a:pt x="1746" y="1569"/>
                    </a:lnTo>
                    <a:lnTo>
                      <a:pt x="1715" y="1668"/>
                    </a:lnTo>
                    <a:lnTo>
                      <a:pt x="1685" y="1770"/>
                    </a:lnTo>
                    <a:lnTo>
                      <a:pt x="1654" y="1876"/>
                    </a:lnTo>
                    <a:lnTo>
                      <a:pt x="1623" y="1984"/>
                    </a:lnTo>
                    <a:lnTo>
                      <a:pt x="1592" y="2095"/>
                    </a:lnTo>
                    <a:lnTo>
                      <a:pt x="1561" y="2210"/>
                    </a:lnTo>
                    <a:lnTo>
                      <a:pt x="1530" y="2326"/>
                    </a:lnTo>
                    <a:lnTo>
                      <a:pt x="1500" y="2446"/>
                    </a:lnTo>
                    <a:lnTo>
                      <a:pt x="1469" y="2568"/>
                    </a:lnTo>
                    <a:lnTo>
                      <a:pt x="1438" y="2694"/>
                    </a:lnTo>
                    <a:lnTo>
                      <a:pt x="1407" y="2822"/>
                    </a:lnTo>
                    <a:lnTo>
                      <a:pt x="1376" y="2952"/>
                    </a:lnTo>
                    <a:lnTo>
                      <a:pt x="1345" y="3085"/>
                    </a:lnTo>
                    <a:lnTo>
                      <a:pt x="1314" y="3221"/>
                    </a:lnTo>
                    <a:lnTo>
                      <a:pt x="1283" y="3358"/>
                    </a:lnTo>
                    <a:lnTo>
                      <a:pt x="1252" y="3499"/>
                    </a:lnTo>
                    <a:lnTo>
                      <a:pt x="1221" y="3642"/>
                    </a:lnTo>
                    <a:lnTo>
                      <a:pt x="1190" y="3786"/>
                    </a:lnTo>
                    <a:lnTo>
                      <a:pt x="1159" y="3933"/>
                    </a:lnTo>
                    <a:lnTo>
                      <a:pt x="1129" y="4082"/>
                    </a:lnTo>
                    <a:lnTo>
                      <a:pt x="1098" y="4234"/>
                    </a:lnTo>
                    <a:lnTo>
                      <a:pt x="1067" y="4386"/>
                    </a:lnTo>
                    <a:lnTo>
                      <a:pt x="1036" y="4542"/>
                    </a:lnTo>
                    <a:lnTo>
                      <a:pt x="1005" y="4699"/>
                    </a:lnTo>
                    <a:lnTo>
                      <a:pt x="974" y="4858"/>
                    </a:lnTo>
                    <a:lnTo>
                      <a:pt x="943" y="5019"/>
                    </a:lnTo>
                    <a:lnTo>
                      <a:pt x="912" y="5180"/>
                    </a:lnTo>
                    <a:lnTo>
                      <a:pt x="881" y="5344"/>
                    </a:lnTo>
                    <a:lnTo>
                      <a:pt x="850" y="5510"/>
                    </a:lnTo>
                    <a:lnTo>
                      <a:pt x="819" y="5677"/>
                    </a:lnTo>
                    <a:lnTo>
                      <a:pt x="788" y="5845"/>
                    </a:lnTo>
                    <a:lnTo>
                      <a:pt x="757" y="6015"/>
                    </a:lnTo>
                    <a:lnTo>
                      <a:pt x="725" y="6186"/>
                    </a:lnTo>
                    <a:lnTo>
                      <a:pt x="694" y="6358"/>
                    </a:lnTo>
                    <a:lnTo>
                      <a:pt x="663" y="6531"/>
                    </a:lnTo>
                    <a:lnTo>
                      <a:pt x="632" y="6706"/>
                    </a:lnTo>
                    <a:lnTo>
                      <a:pt x="601" y="6882"/>
                    </a:lnTo>
                    <a:lnTo>
                      <a:pt x="570" y="7058"/>
                    </a:lnTo>
                    <a:lnTo>
                      <a:pt x="539" y="7236"/>
                    </a:lnTo>
                    <a:lnTo>
                      <a:pt x="508" y="7414"/>
                    </a:lnTo>
                    <a:lnTo>
                      <a:pt x="477" y="7593"/>
                    </a:lnTo>
                    <a:lnTo>
                      <a:pt x="446" y="7772"/>
                    </a:lnTo>
                    <a:lnTo>
                      <a:pt x="415" y="7953"/>
                    </a:lnTo>
                    <a:lnTo>
                      <a:pt x="384" y="8133"/>
                    </a:lnTo>
                    <a:lnTo>
                      <a:pt x="353" y="8314"/>
                    </a:lnTo>
                    <a:lnTo>
                      <a:pt x="322" y="8496"/>
                    </a:lnTo>
                    <a:lnTo>
                      <a:pt x="291" y="8678"/>
                    </a:lnTo>
                    <a:lnTo>
                      <a:pt x="260" y="8860"/>
                    </a:lnTo>
                    <a:lnTo>
                      <a:pt x="229" y="9042"/>
                    </a:lnTo>
                    <a:lnTo>
                      <a:pt x="198" y="9224"/>
                    </a:lnTo>
                    <a:cubicBezTo>
                      <a:pt x="189" y="9276"/>
                      <a:pt x="140" y="9311"/>
                      <a:pt x="87" y="9302"/>
                    </a:cubicBezTo>
                    <a:cubicBezTo>
                      <a:pt x="35" y="9293"/>
                      <a:pt x="0" y="9244"/>
                      <a:pt x="9" y="91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 rot="20437069">
                <a:off x="7841996" y="1912425"/>
                <a:ext cx="1333446" cy="223237"/>
              </a:xfrm>
              <a:custGeom>
                <a:avLst/>
                <a:gdLst>
                  <a:gd name="T0" fmla="*/ 287 w 9287"/>
                  <a:gd name="T1" fmla="*/ 584 h 9207"/>
                  <a:gd name="T2" fmla="*/ 598 w 9287"/>
                  <a:gd name="T3" fmla="*/ 41 h 9207"/>
                  <a:gd name="T4" fmla="*/ 961 w 9287"/>
                  <a:gd name="T5" fmla="*/ 178 h 9207"/>
                  <a:gd name="T6" fmla="*/ 1263 w 9287"/>
                  <a:gd name="T7" fmla="*/ 944 h 9207"/>
                  <a:gd name="T8" fmla="*/ 1558 w 9287"/>
                  <a:gd name="T9" fmla="*/ 2222 h 9207"/>
                  <a:gd name="T10" fmla="*/ 1853 w 9287"/>
                  <a:gd name="T11" fmla="*/ 3834 h 9207"/>
                  <a:gd name="T12" fmla="*/ 2148 w 9287"/>
                  <a:gd name="T13" fmla="*/ 5554 h 9207"/>
                  <a:gd name="T14" fmla="*/ 2442 w 9287"/>
                  <a:gd name="T15" fmla="*/ 7136 h 9207"/>
                  <a:gd name="T16" fmla="*/ 2736 w 9287"/>
                  <a:gd name="T17" fmla="*/ 8353 h 9207"/>
                  <a:gd name="T18" fmla="*/ 3023 w 9287"/>
                  <a:gd name="T19" fmla="*/ 9022 h 9207"/>
                  <a:gd name="T20" fmla="*/ 3247 w 9287"/>
                  <a:gd name="T21" fmla="*/ 9064 h 9207"/>
                  <a:gd name="T22" fmla="*/ 3528 w 9287"/>
                  <a:gd name="T23" fmla="*/ 8493 h 9207"/>
                  <a:gd name="T24" fmla="*/ 3822 w 9287"/>
                  <a:gd name="T25" fmla="*/ 7349 h 9207"/>
                  <a:gd name="T26" fmla="*/ 4116 w 9287"/>
                  <a:gd name="T27" fmla="*/ 5809 h 9207"/>
                  <a:gd name="T28" fmla="*/ 4411 w 9287"/>
                  <a:gd name="T29" fmla="*/ 4094 h 9207"/>
                  <a:gd name="T30" fmla="*/ 4706 w 9287"/>
                  <a:gd name="T31" fmla="*/ 2449 h 9207"/>
                  <a:gd name="T32" fmla="*/ 5001 w 9287"/>
                  <a:gd name="T33" fmla="*/ 1108 h 9207"/>
                  <a:gd name="T34" fmla="*/ 5299 w 9287"/>
                  <a:gd name="T35" fmla="*/ 258 h 9207"/>
                  <a:gd name="T36" fmla="*/ 5650 w 9287"/>
                  <a:gd name="T37" fmla="*/ 10 h 9207"/>
                  <a:gd name="T38" fmla="*/ 5976 w 9287"/>
                  <a:gd name="T39" fmla="*/ 463 h 9207"/>
                  <a:gd name="T40" fmla="*/ 6273 w 9287"/>
                  <a:gd name="T41" fmla="*/ 1484 h 9207"/>
                  <a:gd name="T42" fmla="*/ 6568 w 9287"/>
                  <a:gd name="T43" fmla="*/ 2943 h 9207"/>
                  <a:gd name="T44" fmla="*/ 6863 w 9287"/>
                  <a:gd name="T45" fmla="*/ 4636 h 9207"/>
                  <a:gd name="T46" fmla="*/ 7158 w 9287"/>
                  <a:gd name="T47" fmla="*/ 6322 h 9207"/>
                  <a:gd name="T48" fmla="*/ 7452 w 9287"/>
                  <a:gd name="T49" fmla="*/ 7760 h 9207"/>
                  <a:gd name="T50" fmla="*/ 7744 w 9287"/>
                  <a:gd name="T51" fmla="*/ 8742 h 9207"/>
                  <a:gd name="T52" fmla="*/ 7992 w 9287"/>
                  <a:gd name="T53" fmla="*/ 9105 h 9207"/>
                  <a:gd name="T54" fmla="*/ 8203 w 9287"/>
                  <a:gd name="T55" fmla="*/ 8958 h 9207"/>
                  <a:gd name="T56" fmla="*/ 8491 w 9287"/>
                  <a:gd name="T57" fmla="*/ 8195 h 9207"/>
                  <a:gd name="T58" fmla="*/ 8785 w 9287"/>
                  <a:gd name="T59" fmla="*/ 6908 h 9207"/>
                  <a:gd name="T60" fmla="*/ 9080 w 9287"/>
                  <a:gd name="T61" fmla="*/ 5289 h 9207"/>
                  <a:gd name="T62" fmla="*/ 9128 w 9287"/>
                  <a:gd name="T63" fmla="*/ 5574 h 9207"/>
                  <a:gd name="T64" fmla="*/ 8832 w 9287"/>
                  <a:gd name="T65" fmla="*/ 7159 h 9207"/>
                  <a:gd name="T66" fmla="*/ 8537 w 9287"/>
                  <a:gd name="T67" fmla="*/ 8383 h 9207"/>
                  <a:gd name="T68" fmla="*/ 8234 w 9287"/>
                  <a:gd name="T69" fmla="*/ 9082 h 9207"/>
                  <a:gd name="T70" fmla="*/ 7921 w 9287"/>
                  <a:gd name="T71" fmla="*/ 9176 h 9207"/>
                  <a:gd name="T72" fmla="*/ 7608 w 9287"/>
                  <a:gd name="T73" fmla="*/ 8657 h 9207"/>
                  <a:gd name="T74" fmla="*/ 7312 w 9287"/>
                  <a:gd name="T75" fmla="*/ 7580 h 9207"/>
                  <a:gd name="T76" fmla="*/ 7017 w 9287"/>
                  <a:gd name="T77" fmla="*/ 6083 h 9207"/>
                  <a:gd name="T78" fmla="*/ 6722 w 9287"/>
                  <a:gd name="T79" fmla="*/ 4379 h 9207"/>
                  <a:gd name="T80" fmla="*/ 6427 w 9287"/>
                  <a:gd name="T81" fmla="*/ 2709 h 9207"/>
                  <a:gd name="T82" fmla="*/ 6133 w 9287"/>
                  <a:gd name="T83" fmla="*/ 1313 h 9207"/>
                  <a:gd name="T84" fmla="*/ 5842 w 9287"/>
                  <a:gd name="T85" fmla="*/ 393 h 9207"/>
                  <a:gd name="T86" fmla="*/ 5594 w 9287"/>
                  <a:gd name="T87" fmla="*/ 96 h 9207"/>
                  <a:gd name="T88" fmla="*/ 5339 w 9287"/>
                  <a:gd name="T89" fmla="*/ 394 h 9207"/>
                  <a:gd name="T90" fmla="*/ 5048 w 9287"/>
                  <a:gd name="T91" fmla="*/ 1314 h 9207"/>
                  <a:gd name="T92" fmla="*/ 4754 w 9287"/>
                  <a:gd name="T93" fmla="*/ 2712 h 9207"/>
                  <a:gd name="T94" fmla="*/ 4459 w 9287"/>
                  <a:gd name="T95" fmla="*/ 4383 h 9207"/>
                  <a:gd name="T96" fmla="*/ 4164 w 9287"/>
                  <a:gd name="T97" fmla="*/ 6087 h 9207"/>
                  <a:gd name="T98" fmla="*/ 3869 w 9287"/>
                  <a:gd name="T99" fmla="*/ 7583 h 9207"/>
                  <a:gd name="T100" fmla="*/ 3572 w 9287"/>
                  <a:gd name="T101" fmla="*/ 8659 h 9207"/>
                  <a:gd name="T102" fmla="*/ 3256 w 9287"/>
                  <a:gd name="T103" fmla="*/ 9178 h 9207"/>
                  <a:gd name="T104" fmla="*/ 2897 w 9287"/>
                  <a:gd name="T105" fmla="*/ 9008 h 9207"/>
                  <a:gd name="T106" fmla="*/ 2597 w 9287"/>
                  <a:gd name="T107" fmla="*/ 8219 h 9207"/>
                  <a:gd name="T108" fmla="*/ 2301 w 9287"/>
                  <a:gd name="T109" fmla="*/ 6924 h 9207"/>
                  <a:gd name="T110" fmla="*/ 2007 w 9287"/>
                  <a:gd name="T111" fmla="*/ 5302 h 9207"/>
                  <a:gd name="T112" fmla="*/ 1712 w 9287"/>
                  <a:gd name="T113" fmla="*/ 3583 h 9207"/>
                  <a:gd name="T114" fmla="*/ 1417 w 9287"/>
                  <a:gd name="T115" fmla="*/ 2012 h 9207"/>
                  <a:gd name="T116" fmla="*/ 1124 w 9287"/>
                  <a:gd name="T117" fmla="*/ 815 h 9207"/>
                  <a:gd name="T118" fmla="*/ 839 w 9287"/>
                  <a:gd name="T119" fmla="*/ 174 h 9207"/>
                  <a:gd name="T120" fmla="*/ 616 w 9287"/>
                  <a:gd name="T121" fmla="*/ 152 h 9207"/>
                  <a:gd name="T122" fmla="*/ 331 w 9287"/>
                  <a:gd name="T123" fmla="*/ 752 h 9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7" h="9207">
                    <a:moveTo>
                      <a:pt x="6" y="1611"/>
                    </a:moveTo>
                    <a:lnTo>
                      <a:pt x="22" y="1543"/>
                    </a:lnTo>
                    <a:lnTo>
                      <a:pt x="37" y="1476"/>
                    </a:lnTo>
                    <a:lnTo>
                      <a:pt x="53" y="1410"/>
                    </a:lnTo>
                    <a:lnTo>
                      <a:pt x="68" y="1345"/>
                    </a:lnTo>
                    <a:lnTo>
                      <a:pt x="84" y="1282"/>
                    </a:lnTo>
                    <a:lnTo>
                      <a:pt x="99" y="1219"/>
                    </a:lnTo>
                    <a:lnTo>
                      <a:pt x="115" y="1159"/>
                    </a:lnTo>
                    <a:lnTo>
                      <a:pt x="131" y="1099"/>
                    </a:lnTo>
                    <a:lnTo>
                      <a:pt x="146" y="1041"/>
                    </a:lnTo>
                    <a:lnTo>
                      <a:pt x="162" y="984"/>
                    </a:lnTo>
                    <a:lnTo>
                      <a:pt x="177" y="929"/>
                    </a:lnTo>
                    <a:lnTo>
                      <a:pt x="193" y="876"/>
                    </a:lnTo>
                    <a:lnTo>
                      <a:pt x="208" y="823"/>
                    </a:lnTo>
                    <a:lnTo>
                      <a:pt x="224" y="772"/>
                    </a:lnTo>
                    <a:lnTo>
                      <a:pt x="240" y="723"/>
                    </a:lnTo>
                    <a:lnTo>
                      <a:pt x="255" y="675"/>
                    </a:lnTo>
                    <a:lnTo>
                      <a:pt x="271" y="629"/>
                    </a:lnTo>
                    <a:lnTo>
                      <a:pt x="287" y="584"/>
                    </a:lnTo>
                    <a:lnTo>
                      <a:pt x="302" y="541"/>
                    </a:lnTo>
                    <a:lnTo>
                      <a:pt x="318" y="499"/>
                    </a:lnTo>
                    <a:lnTo>
                      <a:pt x="334" y="459"/>
                    </a:lnTo>
                    <a:lnTo>
                      <a:pt x="350" y="421"/>
                    </a:lnTo>
                    <a:lnTo>
                      <a:pt x="365" y="384"/>
                    </a:lnTo>
                    <a:lnTo>
                      <a:pt x="381" y="349"/>
                    </a:lnTo>
                    <a:lnTo>
                      <a:pt x="397" y="315"/>
                    </a:lnTo>
                    <a:lnTo>
                      <a:pt x="413" y="284"/>
                    </a:lnTo>
                    <a:lnTo>
                      <a:pt x="429" y="253"/>
                    </a:lnTo>
                    <a:lnTo>
                      <a:pt x="445" y="224"/>
                    </a:lnTo>
                    <a:lnTo>
                      <a:pt x="462" y="197"/>
                    </a:lnTo>
                    <a:lnTo>
                      <a:pt x="478" y="172"/>
                    </a:lnTo>
                    <a:lnTo>
                      <a:pt x="495" y="148"/>
                    </a:lnTo>
                    <a:lnTo>
                      <a:pt x="511" y="127"/>
                    </a:lnTo>
                    <a:lnTo>
                      <a:pt x="528" y="106"/>
                    </a:lnTo>
                    <a:lnTo>
                      <a:pt x="545" y="87"/>
                    </a:lnTo>
                    <a:lnTo>
                      <a:pt x="563" y="70"/>
                    </a:lnTo>
                    <a:lnTo>
                      <a:pt x="580" y="55"/>
                    </a:lnTo>
                    <a:lnTo>
                      <a:pt x="598" y="41"/>
                    </a:lnTo>
                    <a:lnTo>
                      <a:pt x="617" y="29"/>
                    </a:lnTo>
                    <a:lnTo>
                      <a:pt x="636" y="19"/>
                    </a:lnTo>
                    <a:lnTo>
                      <a:pt x="656" y="11"/>
                    </a:lnTo>
                    <a:lnTo>
                      <a:pt x="676" y="5"/>
                    </a:lnTo>
                    <a:lnTo>
                      <a:pt x="697" y="2"/>
                    </a:lnTo>
                    <a:lnTo>
                      <a:pt x="718" y="0"/>
                    </a:lnTo>
                    <a:lnTo>
                      <a:pt x="739" y="2"/>
                    </a:lnTo>
                    <a:lnTo>
                      <a:pt x="760" y="5"/>
                    </a:lnTo>
                    <a:lnTo>
                      <a:pt x="781" y="12"/>
                    </a:lnTo>
                    <a:lnTo>
                      <a:pt x="801" y="20"/>
                    </a:lnTo>
                    <a:lnTo>
                      <a:pt x="821" y="30"/>
                    </a:lnTo>
                    <a:lnTo>
                      <a:pt x="839" y="42"/>
                    </a:lnTo>
                    <a:lnTo>
                      <a:pt x="859" y="58"/>
                    </a:lnTo>
                    <a:lnTo>
                      <a:pt x="875" y="72"/>
                    </a:lnTo>
                    <a:lnTo>
                      <a:pt x="894" y="91"/>
                    </a:lnTo>
                    <a:lnTo>
                      <a:pt x="911" y="110"/>
                    </a:lnTo>
                    <a:lnTo>
                      <a:pt x="928" y="131"/>
                    </a:lnTo>
                    <a:lnTo>
                      <a:pt x="945" y="153"/>
                    </a:lnTo>
                    <a:lnTo>
                      <a:pt x="961" y="178"/>
                    </a:lnTo>
                    <a:lnTo>
                      <a:pt x="978" y="204"/>
                    </a:lnTo>
                    <a:lnTo>
                      <a:pt x="994" y="231"/>
                    </a:lnTo>
                    <a:lnTo>
                      <a:pt x="1010" y="261"/>
                    </a:lnTo>
                    <a:lnTo>
                      <a:pt x="1026" y="291"/>
                    </a:lnTo>
                    <a:lnTo>
                      <a:pt x="1042" y="324"/>
                    </a:lnTo>
                    <a:lnTo>
                      <a:pt x="1058" y="358"/>
                    </a:lnTo>
                    <a:lnTo>
                      <a:pt x="1074" y="394"/>
                    </a:lnTo>
                    <a:lnTo>
                      <a:pt x="1090" y="431"/>
                    </a:lnTo>
                    <a:lnTo>
                      <a:pt x="1105" y="470"/>
                    </a:lnTo>
                    <a:lnTo>
                      <a:pt x="1121" y="510"/>
                    </a:lnTo>
                    <a:lnTo>
                      <a:pt x="1137" y="552"/>
                    </a:lnTo>
                    <a:lnTo>
                      <a:pt x="1153" y="596"/>
                    </a:lnTo>
                    <a:lnTo>
                      <a:pt x="1168" y="641"/>
                    </a:lnTo>
                    <a:lnTo>
                      <a:pt x="1184" y="688"/>
                    </a:lnTo>
                    <a:lnTo>
                      <a:pt x="1200" y="736"/>
                    </a:lnTo>
                    <a:lnTo>
                      <a:pt x="1215" y="786"/>
                    </a:lnTo>
                    <a:lnTo>
                      <a:pt x="1231" y="838"/>
                    </a:lnTo>
                    <a:lnTo>
                      <a:pt x="1247" y="890"/>
                    </a:lnTo>
                    <a:lnTo>
                      <a:pt x="1263" y="944"/>
                    </a:lnTo>
                    <a:lnTo>
                      <a:pt x="1278" y="1000"/>
                    </a:lnTo>
                    <a:lnTo>
                      <a:pt x="1294" y="1057"/>
                    </a:lnTo>
                    <a:lnTo>
                      <a:pt x="1309" y="1116"/>
                    </a:lnTo>
                    <a:lnTo>
                      <a:pt x="1325" y="1175"/>
                    </a:lnTo>
                    <a:lnTo>
                      <a:pt x="1340" y="1237"/>
                    </a:lnTo>
                    <a:lnTo>
                      <a:pt x="1356" y="1299"/>
                    </a:lnTo>
                    <a:lnTo>
                      <a:pt x="1372" y="1363"/>
                    </a:lnTo>
                    <a:lnTo>
                      <a:pt x="1387" y="1428"/>
                    </a:lnTo>
                    <a:lnTo>
                      <a:pt x="1403" y="1494"/>
                    </a:lnTo>
                    <a:lnTo>
                      <a:pt x="1418" y="1562"/>
                    </a:lnTo>
                    <a:lnTo>
                      <a:pt x="1434" y="1631"/>
                    </a:lnTo>
                    <a:lnTo>
                      <a:pt x="1449" y="1701"/>
                    </a:lnTo>
                    <a:lnTo>
                      <a:pt x="1465" y="1772"/>
                    </a:lnTo>
                    <a:lnTo>
                      <a:pt x="1480" y="1844"/>
                    </a:lnTo>
                    <a:lnTo>
                      <a:pt x="1496" y="1917"/>
                    </a:lnTo>
                    <a:lnTo>
                      <a:pt x="1511" y="1992"/>
                    </a:lnTo>
                    <a:lnTo>
                      <a:pt x="1527" y="2067"/>
                    </a:lnTo>
                    <a:lnTo>
                      <a:pt x="1543" y="2144"/>
                    </a:lnTo>
                    <a:lnTo>
                      <a:pt x="1558" y="2222"/>
                    </a:lnTo>
                    <a:lnTo>
                      <a:pt x="1574" y="2300"/>
                    </a:lnTo>
                    <a:lnTo>
                      <a:pt x="1589" y="2379"/>
                    </a:lnTo>
                    <a:lnTo>
                      <a:pt x="1605" y="2459"/>
                    </a:lnTo>
                    <a:lnTo>
                      <a:pt x="1620" y="2540"/>
                    </a:lnTo>
                    <a:lnTo>
                      <a:pt x="1636" y="2622"/>
                    </a:lnTo>
                    <a:lnTo>
                      <a:pt x="1651" y="2705"/>
                    </a:lnTo>
                    <a:lnTo>
                      <a:pt x="1667" y="2788"/>
                    </a:lnTo>
                    <a:lnTo>
                      <a:pt x="1682" y="2872"/>
                    </a:lnTo>
                    <a:lnTo>
                      <a:pt x="1698" y="2957"/>
                    </a:lnTo>
                    <a:lnTo>
                      <a:pt x="1713" y="3042"/>
                    </a:lnTo>
                    <a:lnTo>
                      <a:pt x="1729" y="3128"/>
                    </a:lnTo>
                    <a:lnTo>
                      <a:pt x="1744" y="3215"/>
                    </a:lnTo>
                    <a:lnTo>
                      <a:pt x="1760" y="3302"/>
                    </a:lnTo>
                    <a:lnTo>
                      <a:pt x="1775" y="3390"/>
                    </a:lnTo>
                    <a:lnTo>
                      <a:pt x="1791" y="3478"/>
                    </a:lnTo>
                    <a:lnTo>
                      <a:pt x="1806" y="3566"/>
                    </a:lnTo>
                    <a:lnTo>
                      <a:pt x="1822" y="3655"/>
                    </a:lnTo>
                    <a:lnTo>
                      <a:pt x="1837" y="3744"/>
                    </a:lnTo>
                    <a:lnTo>
                      <a:pt x="1853" y="3834"/>
                    </a:lnTo>
                    <a:lnTo>
                      <a:pt x="1868" y="3924"/>
                    </a:lnTo>
                    <a:lnTo>
                      <a:pt x="1884" y="4014"/>
                    </a:lnTo>
                    <a:lnTo>
                      <a:pt x="1899" y="4105"/>
                    </a:lnTo>
                    <a:lnTo>
                      <a:pt x="1915" y="4196"/>
                    </a:lnTo>
                    <a:lnTo>
                      <a:pt x="1930" y="4286"/>
                    </a:lnTo>
                    <a:lnTo>
                      <a:pt x="1946" y="4377"/>
                    </a:lnTo>
                    <a:lnTo>
                      <a:pt x="1962" y="4468"/>
                    </a:lnTo>
                    <a:lnTo>
                      <a:pt x="1977" y="4559"/>
                    </a:lnTo>
                    <a:lnTo>
                      <a:pt x="1993" y="4651"/>
                    </a:lnTo>
                    <a:lnTo>
                      <a:pt x="2008" y="4742"/>
                    </a:lnTo>
                    <a:lnTo>
                      <a:pt x="2024" y="4833"/>
                    </a:lnTo>
                    <a:lnTo>
                      <a:pt x="2039" y="4924"/>
                    </a:lnTo>
                    <a:lnTo>
                      <a:pt x="2055" y="5014"/>
                    </a:lnTo>
                    <a:lnTo>
                      <a:pt x="2070" y="5105"/>
                    </a:lnTo>
                    <a:lnTo>
                      <a:pt x="2086" y="5195"/>
                    </a:lnTo>
                    <a:lnTo>
                      <a:pt x="2101" y="5286"/>
                    </a:lnTo>
                    <a:lnTo>
                      <a:pt x="2117" y="5376"/>
                    </a:lnTo>
                    <a:lnTo>
                      <a:pt x="2132" y="5465"/>
                    </a:lnTo>
                    <a:lnTo>
                      <a:pt x="2148" y="5554"/>
                    </a:lnTo>
                    <a:lnTo>
                      <a:pt x="2163" y="5643"/>
                    </a:lnTo>
                    <a:lnTo>
                      <a:pt x="2179" y="5732"/>
                    </a:lnTo>
                    <a:lnTo>
                      <a:pt x="2194" y="5820"/>
                    </a:lnTo>
                    <a:lnTo>
                      <a:pt x="2210" y="5907"/>
                    </a:lnTo>
                    <a:lnTo>
                      <a:pt x="2225" y="5994"/>
                    </a:lnTo>
                    <a:lnTo>
                      <a:pt x="2241" y="6081"/>
                    </a:lnTo>
                    <a:lnTo>
                      <a:pt x="2256" y="6166"/>
                    </a:lnTo>
                    <a:lnTo>
                      <a:pt x="2272" y="6251"/>
                    </a:lnTo>
                    <a:lnTo>
                      <a:pt x="2287" y="6336"/>
                    </a:lnTo>
                    <a:lnTo>
                      <a:pt x="2303" y="6420"/>
                    </a:lnTo>
                    <a:lnTo>
                      <a:pt x="2318" y="6503"/>
                    </a:lnTo>
                    <a:lnTo>
                      <a:pt x="2334" y="6585"/>
                    </a:lnTo>
                    <a:lnTo>
                      <a:pt x="2349" y="6667"/>
                    </a:lnTo>
                    <a:lnTo>
                      <a:pt x="2365" y="6747"/>
                    </a:lnTo>
                    <a:lnTo>
                      <a:pt x="2380" y="6827"/>
                    </a:lnTo>
                    <a:lnTo>
                      <a:pt x="2396" y="6906"/>
                    </a:lnTo>
                    <a:lnTo>
                      <a:pt x="2411" y="6984"/>
                    </a:lnTo>
                    <a:lnTo>
                      <a:pt x="2427" y="7060"/>
                    </a:lnTo>
                    <a:lnTo>
                      <a:pt x="2442" y="7136"/>
                    </a:lnTo>
                    <a:lnTo>
                      <a:pt x="2457" y="7212"/>
                    </a:lnTo>
                    <a:lnTo>
                      <a:pt x="2473" y="7286"/>
                    </a:lnTo>
                    <a:lnTo>
                      <a:pt x="2488" y="7358"/>
                    </a:lnTo>
                    <a:lnTo>
                      <a:pt x="2504" y="7430"/>
                    </a:lnTo>
                    <a:lnTo>
                      <a:pt x="2519" y="7501"/>
                    </a:lnTo>
                    <a:lnTo>
                      <a:pt x="2535" y="7570"/>
                    </a:lnTo>
                    <a:lnTo>
                      <a:pt x="2550" y="7638"/>
                    </a:lnTo>
                    <a:lnTo>
                      <a:pt x="2566" y="7705"/>
                    </a:lnTo>
                    <a:lnTo>
                      <a:pt x="2581" y="7771"/>
                    </a:lnTo>
                    <a:lnTo>
                      <a:pt x="2597" y="7835"/>
                    </a:lnTo>
                    <a:lnTo>
                      <a:pt x="2612" y="7899"/>
                    </a:lnTo>
                    <a:lnTo>
                      <a:pt x="2628" y="7960"/>
                    </a:lnTo>
                    <a:lnTo>
                      <a:pt x="2643" y="8020"/>
                    </a:lnTo>
                    <a:lnTo>
                      <a:pt x="2659" y="8080"/>
                    </a:lnTo>
                    <a:lnTo>
                      <a:pt x="2674" y="8138"/>
                    </a:lnTo>
                    <a:lnTo>
                      <a:pt x="2690" y="8194"/>
                    </a:lnTo>
                    <a:lnTo>
                      <a:pt x="2705" y="8248"/>
                    </a:lnTo>
                    <a:lnTo>
                      <a:pt x="2721" y="8302"/>
                    </a:lnTo>
                    <a:lnTo>
                      <a:pt x="2736" y="8353"/>
                    </a:lnTo>
                    <a:lnTo>
                      <a:pt x="2751" y="8403"/>
                    </a:lnTo>
                    <a:lnTo>
                      <a:pt x="2767" y="8452"/>
                    </a:lnTo>
                    <a:lnTo>
                      <a:pt x="2782" y="8499"/>
                    </a:lnTo>
                    <a:lnTo>
                      <a:pt x="2797" y="8545"/>
                    </a:lnTo>
                    <a:lnTo>
                      <a:pt x="2813" y="8589"/>
                    </a:lnTo>
                    <a:lnTo>
                      <a:pt x="2828" y="8631"/>
                    </a:lnTo>
                    <a:lnTo>
                      <a:pt x="2843" y="8671"/>
                    </a:lnTo>
                    <a:lnTo>
                      <a:pt x="2859" y="8710"/>
                    </a:lnTo>
                    <a:lnTo>
                      <a:pt x="2874" y="8748"/>
                    </a:lnTo>
                    <a:lnTo>
                      <a:pt x="2889" y="8783"/>
                    </a:lnTo>
                    <a:lnTo>
                      <a:pt x="2904" y="8817"/>
                    </a:lnTo>
                    <a:lnTo>
                      <a:pt x="2919" y="8849"/>
                    </a:lnTo>
                    <a:lnTo>
                      <a:pt x="2934" y="8879"/>
                    </a:lnTo>
                    <a:lnTo>
                      <a:pt x="2949" y="8908"/>
                    </a:lnTo>
                    <a:lnTo>
                      <a:pt x="2964" y="8934"/>
                    </a:lnTo>
                    <a:lnTo>
                      <a:pt x="2979" y="8959"/>
                    </a:lnTo>
                    <a:lnTo>
                      <a:pt x="2994" y="8982"/>
                    </a:lnTo>
                    <a:lnTo>
                      <a:pt x="3008" y="9003"/>
                    </a:lnTo>
                    <a:lnTo>
                      <a:pt x="3023" y="9022"/>
                    </a:lnTo>
                    <a:lnTo>
                      <a:pt x="3037" y="9040"/>
                    </a:lnTo>
                    <a:lnTo>
                      <a:pt x="3051" y="9055"/>
                    </a:lnTo>
                    <a:lnTo>
                      <a:pt x="3064" y="9067"/>
                    </a:lnTo>
                    <a:lnTo>
                      <a:pt x="3078" y="9079"/>
                    </a:lnTo>
                    <a:lnTo>
                      <a:pt x="3091" y="9090"/>
                    </a:lnTo>
                    <a:lnTo>
                      <a:pt x="3103" y="9097"/>
                    </a:lnTo>
                    <a:lnTo>
                      <a:pt x="3115" y="9103"/>
                    </a:lnTo>
                    <a:lnTo>
                      <a:pt x="3126" y="9107"/>
                    </a:lnTo>
                    <a:lnTo>
                      <a:pt x="3137" y="9110"/>
                    </a:lnTo>
                    <a:lnTo>
                      <a:pt x="3147" y="9111"/>
                    </a:lnTo>
                    <a:lnTo>
                      <a:pt x="3158" y="9112"/>
                    </a:lnTo>
                    <a:lnTo>
                      <a:pt x="3167" y="9111"/>
                    </a:lnTo>
                    <a:lnTo>
                      <a:pt x="3177" y="9108"/>
                    </a:lnTo>
                    <a:lnTo>
                      <a:pt x="3188" y="9105"/>
                    </a:lnTo>
                    <a:lnTo>
                      <a:pt x="3198" y="9100"/>
                    </a:lnTo>
                    <a:lnTo>
                      <a:pt x="3209" y="9094"/>
                    </a:lnTo>
                    <a:lnTo>
                      <a:pt x="3222" y="9086"/>
                    </a:lnTo>
                    <a:lnTo>
                      <a:pt x="3234" y="9076"/>
                    </a:lnTo>
                    <a:lnTo>
                      <a:pt x="3247" y="9064"/>
                    </a:lnTo>
                    <a:lnTo>
                      <a:pt x="3262" y="9050"/>
                    </a:lnTo>
                    <a:lnTo>
                      <a:pt x="3275" y="9036"/>
                    </a:lnTo>
                    <a:lnTo>
                      <a:pt x="3289" y="9018"/>
                    </a:lnTo>
                    <a:lnTo>
                      <a:pt x="3303" y="8999"/>
                    </a:lnTo>
                    <a:lnTo>
                      <a:pt x="3317" y="8978"/>
                    </a:lnTo>
                    <a:lnTo>
                      <a:pt x="3332" y="8955"/>
                    </a:lnTo>
                    <a:lnTo>
                      <a:pt x="3347" y="8930"/>
                    </a:lnTo>
                    <a:lnTo>
                      <a:pt x="3361" y="8903"/>
                    </a:lnTo>
                    <a:lnTo>
                      <a:pt x="3376" y="8875"/>
                    </a:lnTo>
                    <a:lnTo>
                      <a:pt x="3391" y="8844"/>
                    </a:lnTo>
                    <a:lnTo>
                      <a:pt x="3407" y="8812"/>
                    </a:lnTo>
                    <a:lnTo>
                      <a:pt x="3422" y="8778"/>
                    </a:lnTo>
                    <a:lnTo>
                      <a:pt x="3437" y="8742"/>
                    </a:lnTo>
                    <a:lnTo>
                      <a:pt x="3452" y="8705"/>
                    </a:lnTo>
                    <a:lnTo>
                      <a:pt x="3467" y="8666"/>
                    </a:lnTo>
                    <a:lnTo>
                      <a:pt x="3483" y="8625"/>
                    </a:lnTo>
                    <a:lnTo>
                      <a:pt x="3498" y="8583"/>
                    </a:lnTo>
                    <a:lnTo>
                      <a:pt x="3513" y="8539"/>
                    </a:lnTo>
                    <a:lnTo>
                      <a:pt x="3528" y="8493"/>
                    </a:lnTo>
                    <a:lnTo>
                      <a:pt x="3544" y="8446"/>
                    </a:lnTo>
                    <a:lnTo>
                      <a:pt x="3559" y="8397"/>
                    </a:lnTo>
                    <a:lnTo>
                      <a:pt x="3575" y="8347"/>
                    </a:lnTo>
                    <a:lnTo>
                      <a:pt x="3590" y="8295"/>
                    </a:lnTo>
                    <a:lnTo>
                      <a:pt x="3605" y="8241"/>
                    </a:lnTo>
                    <a:lnTo>
                      <a:pt x="3621" y="8186"/>
                    </a:lnTo>
                    <a:lnTo>
                      <a:pt x="3636" y="8130"/>
                    </a:lnTo>
                    <a:lnTo>
                      <a:pt x="3652" y="8072"/>
                    </a:lnTo>
                    <a:lnTo>
                      <a:pt x="3667" y="8013"/>
                    </a:lnTo>
                    <a:lnTo>
                      <a:pt x="3682" y="7953"/>
                    </a:lnTo>
                    <a:lnTo>
                      <a:pt x="3698" y="7890"/>
                    </a:lnTo>
                    <a:lnTo>
                      <a:pt x="3713" y="7827"/>
                    </a:lnTo>
                    <a:lnTo>
                      <a:pt x="3729" y="7763"/>
                    </a:lnTo>
                    <a:lnTo>
                      <a:pt x="3744" y="7697"/>
                    </a:lnTo>
                    <a:lnTo>
                      <a:pt x="3760" y="7630"/>
                    </a:lnTo>
                    <a:lnTo>
                      <a:pt x="3775" y="7561"/>
                    </a:lnTo>
                    <a:lnTo>
                      <a:pt x="3791" y="7492"/>
                    </a:lnTo>
                    <a:lnTo>
                      <a:pt x="3806" y="7421"/>
                    </a:lnTo>
                    <a:lnTo>
                      <a:pt x="3822" y="7349"/>
                    </a:lnTo>
                    <a:lnTo>
                      <a:pt x="3837" y="7276"/>
                    </a:lnTo>
                    <a:lnTo>
                      <a:pt x="3852" y="7202"/>
                    </a:lnTo>
                    <a:lnTo>
                      <a:pt x="3868" y="7127"/>
                    </a:lnTo>
                    <a:lnTo>
                      <a:pt x="3883" y="7051"/>
                    </a:lnTo>
                    <a:lnTo>
                      <a:pt x="3899" y="6974"/>
                    </a:lnTo>
                    <a:lnTo>
                      <a:pt x="3914" y="6896"/>
                    </a:lnTo>
                    <a:lnTo>
                      <a:pt x="3930" y="6817"/>
                    </a:lnTo>
                    <a:lnTo>
                      <a:pt x="3946" y="6737"/>
                    </a:lnTo>
                    <a:lnTo>
                      <a:pt x="3961" y="6656"/>
                    </a:lnTo>
                    <a:lnTo>
                      <a:pt x="3977" y="6575"/>
                    </a:lnTo>
                    <a:lnTo>
                      <a:pt x="3992" y="6492"/>
                    </a:lnTo>
                    <a:lnTo>
                      <a:pt x="4008" y="6409"/>
                    </a:lnTo>
                    <a:lnTo>
                      <a:pt x="4023" y="6325"/>
                    </a:lnTo>
                    <a:lnTo>
                      <a:pt x="4039" y="6241"/>
                    </a:lnTo>
                    <a:lnTo>
                      <a:pt x="4054" y="6155"/>
                    </a:lnTo>
                    <a:lnTo>
                      <a:pt x="4070" y="6070"/>
                    </a:lnTo>
                    <a:lnTo>
                      <a:pt x="4085" y="5984"/>
                    </a:lnTo>
                    <a:lnTo>
                      <a:pt x="4101" y="5896"/>
                    </a:lnTo>
                    <a:lnTo>
                      <a:pt x="4116" y="5809"/>
                    </a:lnTo>
                    <a:lnTo>
                      <a:pt x="4132" y="5721"/>
                    </a:lnTo>
                    <a:lnTo>
                      <a:pt x="4147" y="5632"/>
                    </a:lnTo>
                    <a:lnTo>
                      <a:pt x="4163" y="5543"/>
                    </a:lnTo>
                    <a:lnTo>
                      <a:pt x="4178" y="5454"/>
                    </a:lnTo>
                    <a:lnTo>
                      <a:pt x="4194" y="5364"/>
                    </a:lnTo>
                    <a:lnTo>
                      <a:pt x="4209" y="5274"/>
                    </a:lnTo>
                    <a:lnTo>
                      <a:pt x="4225" y="5184"/>
                    </a:lnTo>
                    <a:lnTo>
                      <a:pt x="4240" y="5094"/>
                    </a:lnTo>
                    <a:lnTo>
                      <a:pt x="4256" y="5003"/>
                    </a:lnTo>
                    <a:lnTo>
                      <a:pt x="4271" y="4912"/>
                    </a:lnTo>
                    <a:lnTo>
                      <a:pt x="4287" y="4821"/>
                    </a:lnTo>
                    <a:lnTo>
                      <a:pt x="4302" y="4730"/>
                    </a:lnTo>
                    <a:lnTo>
                      <a:pt x="4318" y="4639"/>
                    </a:lnTo>
                    <a:lnTo>
                      <a:pt x="4333" y="4548"/>
                    </a:lnTo>
                    <a:lnTo>
                      <a:pt x="4349" y="4457"/>
                    </a:lnTo>
                    <a:lnTo>
                      <a:pt x="4364" y="4366"/>
                    </a:lnTo>
                    <a:lnTo>
                      <a:pt x="4380" y="4275"/>
                    </a:lnTo>
                    <a:lnTo>
                      <a:pt x="4395" y="4184"/>
                    </a:lnTo>
                    <a:lnTo>
                      <a:pt x="4411" y="4094"/>
                    </a:lnTo>
                    <a:lnTo>
                      <a:pt x="4426" y="4003"/>
                    </a:lnTo>
                    <a:lnTo>
                      <a:pt x="4442" y="3913"/>
                    </a:lnTo>
                    <a:lnTo>
                      <a:pt x="4457" y="3823"/>
                    </a:lnTo>
                    <a:lnTo>
                      <a:pt x="4473" y="3733"/>
                    </a:lnTo>
                    <a:lnTo>
                      <a:pt x="4488" y="3644"/>
                    </a:lnTo>
                    <a:lnTo>
                      <a:pt x="4504" y="3555"/>
                    </a:lnTo>
                    <a:lnTo>
                      <a:pt x="4519" y="3467"/>
                    </a:lnTo>
                    <a:lnTo>
                      <a:pt x="4535" y="3379"/>
                    </a:lnTo>
                    <a:lnTo>
                      <a:pt x="4550" y="3291"/>
                    </a:lnTo>
                    <a:lnTo>
                      <a:pt x="4566" y="3204"/>
                    </a:lnTo>
                    <a:lnTo>
                      <a:pt x="4581" y="3118"/>
                    </a:lnTo>
                    <a:lnTo>
                      <a:pt x="4597" y="3031"/>
                    </a:lnTo>
                    <a:lnTo>
                      <a:pt x="4612" y="2946"/>
                    </a:lnTo>
                    <a:lnTo>
                      <a:pt x="4628" y="2861"/>
                    </a:lnTo>
                    <a:lnTo>
                      <a:pt x="4644" y="2777"/>
                    </a:lnTo>
                    <a:lnTo>
                      <a:pt x="4659" y="2694"/>
                    </a:lnTo>
                    <a:lnTo>
                      <a:pt x="4675" y="2612"/>
                    </a:lnTo>
                    <a:lnTo>
                      <a:pt x="4690" y="2530"/>
                    </a:lnTo>
                    <a:lnTo>
                      <a:pt x="4706" y="2449"/>
                    </a:lnTo>
                    <a:lnTo>
                      <a:pt x="4721" y="2369"/>
                    </a:lnTo>
                    <a:lnTo>
                      <a:pt x="4737" y="2290"/>
                    </a:lnTo>
                    <a:lnTo>
                      <a:pt x="4752" y="2212"/>
                    </a:lnTo>
                    <a:lnTo>
                      <a:pt x="4768" y="2134"/>
                    </a:lnTo>
                    <a:lnTo>
                      <a:pt x="4783" y="2058"/>
                    </a:lnTo>
                    <a:lnTo>
                      <a:pt x="4799" y="1983"/>
                    </a:lnTo>
                    <a:lnTo>
                      <a:pt x="4814" y="1909"/>
                    </a:lnTo>
                    <a:lnTo>
                      <a:pt x="4830" y="1835"/>
                    </a:lnTo>
                    <a:lnTo>
                      <a:pt x="4846" y="1763"/>
                    </a:lnTo>
                    <a:lnTo>
                      <a:pt x="4861" y="1692"/>
                    </a:lnTo>
                    <a:lnTo>
                      <a:pt x="4877" y="1623"/>
                    </a:lnTo>
                    <a:lnTo>
                      <a:pt x="4892" y="1554"/>
                    </a:lnTo>
                    <a:lnTo>
                      <a:pt x="4908" y="1486"/>
                    </a:lnTo>
                    <a:lnTo>
                      <a:pt x="4923" y="1420"/>
                    </a:lnTo>
                    <a:lnTo>
                      <a:pt x="4939" y="1355"/>
                    </a:lnTo>
                    <a:lnTo>
                      <a:pt x="4954" y="1292"/>
                    </a:lnTo>
                    <a:lnTo>
                      <a:pt x="4970" y="1229"/>
                    </a:lnTo>
                    <a:lnTo>
                      <a:pt x="4985" y="1168"/>
                    </a:lnTo>
                    <a:lnTo>
                      <a:pt x="5001" y="1108"/>
                    </a:lnTo>
                    <a:lnTo>
                      <a:pt x="5017" y="1050"/>
                    </a:lnTo>
                    <a:lnTo>
                      <a:pt x="5032" y="993"/>
                    </a:lnTo>
                    <a:lnTo>
                      <a:pt x="5048" y="938"/>
                    </a:lnTo>
                    <a:lnTo>
                      <a:pt x="5063" y="884"/>
                    </a:lnTo>
                    <a:lnTo>
                      <a:pt x="5079" y="831"/>
                    </a:lnTo>
                    <a:lnTo>
                      <a:pt x="5095" y="780"/>
                    </a:lnTo>
                    <a:lnTo>
                      <a:pt x="5110" y="731"/>
                    </a:lnTo>
                    <a:lnTo>
                      <a:pt x="5126" y="683"/>
                    </a:lnTo>
                    <a:lnTo>
                      <a:pt x="5141" y="636"/>
                    </a:lnTo>
                    <a:lnTo>
                      <a:pt x="5157" y="591"/>
                    </a:lnTo>
                    <a:lnTo>
                      <a:pt x="5173" y="548"/>
                    </a:lnTo>
                    <a:lnTo>
                      <a:pt x="5189" y="506"/>
                    </a:lnTo>
                    <a:lnTo>
                      <a:pt x="5204" y="465"/>
                    </a:lnTo>
                    <a:lnTo>
                      <a:pt x="5220" y="427"/>
                    </a:lnTo>
                    <a:lnTo>
                      <a:pt x="5236" y="390"/>
                    </a:lnTo>
                    <a:lnTo>
                      <a:pt x="5252" y="354"/>
                    </a:lnTo>
                    <a:lnTo>
                      <a:pt x="5268" y="321"/>
                    </a:lnTo>
                    <a:lnTo>
                      <a:pt x="5283" y="288"/>
                    </a:lnTo>
                    <a:lnTo>
                      <a:pt x="5299" y="258"/>
                    </a:lnTo>
                    <a:lnTo>
                      <a:pt x="5316" y="229"/>
                    </a:lnTo>
                    <a:lnTo>
                      <a:pt x="5332" y="202"/>
                    </a:lnTo>
                    <a:lnTo>
                      <a:pt x="5349" y="176"/>
                    </a:lnTo>
                    <a:lnTo>
                      <a:pt x="5365" y="152"/>
                    </a:lnTo>
                    <a:lnTo>
                      <a:pt x="5381" y="130"/>
                    </a:lnTo>
                    <a:lnTo>
                      <a:pt x="5398" y="109"/>
                    </a:lnTo>
                    <a:lnTo>
                      <a:pt x="5415" y="90"/>
                    </a:lnTo>
                    <a:lnTo>
                      <a:pt x="5433" y="73"/>
                    </a:lnTo>
                    <a:lnTo>
                      <a:pt x="5450" y="57"/>
                    </a:lnTo>
                    <a:lnTo>
                      <a:pt x="5469" y="43"/>
                    </a:lnTo>
                    <a:lnTo>
                      <a:pt x="5487" y="31"/>
                    </a:lnTo>
                    <a:lnTo>
                      <a:pt x="5505" y="21"/>
                    </a:lnTo>
                    <a:lnTo>
                      <a:pt x="5525" y="12"/>
                    </a:lnTo>
                    <a:lnTo>
                      <a:pt x="5546" y="6"/>
                    </a:lnTo>
                    <a:lnTo>
                      <a:pt x="5567" y="2"/>
                    </a:lnTo>
                    <a:lnTo>
                      <a:pt x="5587" y="1"/>
                    </a:lnTo>
                    <a:lnTo>
                      <a:pt x="5609" y="2"/>
                    </a:lnTo>
                    <a:lnTo>
                      <a:pt x="5629" y="5"/>
                    </a:lnTo>
                    <a:lnTo>
                      <a:pt x="5650" y="10"/>
                    </a:lnTo>
                    <a:lnTo>
                      <a:pt x="5671" y="19"/>
                    </a:lnTo>
                    <a:lnTo>
                      <a:pt x="5690" y="28"/>
                    </a:lnTo>
                    <a:lnTo>
                      <a:pt x="5709" y="41"/>
                    </a:lnTo>
                    <a:lnTo>
                      <a:pt x="5728" y="55"/>
                    </a:lnTo>
                    <a:lnTo>
                      <a:pt x="5746" y="70"/>
                    </a:lnTo>
                    <a:lnTo>
                      <a:pt x="5763" y="87"/>
                    </a:lnTo>
                    <a:lnTo>
                      <a:pt x="5781" y="107"/>
                    </a:lnTo>
                    <a:lnTo>
                      <a:pt x="5798" y="128"/>
                    </a:lnTo>
                    <a:lnTo>
                      <a:pt x="5815" y="150"/>
                    </a:lnTo>
                    <a:lnTo>
                      <a:pt x="5831" y="174"/>
                    </a:lnTo>
                    <a:lnTo>
                      <a:pt x="5848" y="200"/>
                    </a:lnTo>
                    <a:lnTo>
                      <a:pt x="5864" y="227"/>
                    </a:lnTo>
                    <a:lnTo>
                      <a:pt x="5880" y="255"/>
                    </a:lnTo>
                    <a:lnTo>
                      <a:pt x="5896" y="286"/>
                    </a:lnTo>
                    <a:lnTo>
                      <a:pt x="5913" y="319"/>
                    </a:lnTo>
                    <a:lnTo>
                      <a:pt x="5928" y="353"/>
                    </a:lnTo>
                    <a:lnTo>
                      <a:pt x="5944" y="388"/>
                    </a:lnTo>
                    <a:lnTo>
                      <a:pt x="5960" y="424"/>
                    </a:lnTo>
                    <a:lnTo>
                      <a:pt x="5976" y="463"/>
                    </a:lnTo>
                    <a:lnTo>
                      <a:pt x="5992" y="503"/>
                    </a:lnTo>
                    <a:lnTo>
                      <a:pt x="6007" y="546"/>
                    </a:lnTo>
                    <a:lnTo>
                      <a:pt x="6023" y="589"/>
                    </a:lnTo>
                    <a:lnTo>
                      <a:pt x="6039" y="634"/>
                    </a:lnTo>
                    <a:lnTo>
                      <a:pt x="6054" y="681"/>
                    </a:lnTo>
                    <a:lnTo>
                      <a:pt x="6070" y="729"/>
                    </a:lnTo>
                    <a:lnTo>
                      <a:pt x="6086" y="778"/>
                    </a:lnTo>
                    <a:lnTo>
                      <a:pt x="6101" y="829"/>
                    </a:lnTo>
                    <a:lnTo>
                      <a:pt x="6117" y="882"/>
                    </a:lnTo>
                    <a:lnTo>
                      <a:pt x="6133" y="935"/>
                    </a:lnTo>
                    <a:lnTo>
                      <a:pt x="6149" y="991"/>
                    </a:lnTo>
                    <a:lnTo>
                      <a:pt x="6164" y="1048"/>
                    </a:lnTo>
                    <a:lnTo>
                      <a:pt x="6180" y="1106"/>
                    </a:lnTo>
                    <a:lnTo>
                      <a:pt x="6195" y="1166"/>
                    </a:lnTo>
                    <a:lnTo>
                      <a:pt x="6211" y="1227"/>
                    </a:lnTo>
                    <a:lnTo>
                      <a:pt x="6227" y="1289"/>
                    </a:lnTo>
                    <a:lnTo>
                      <a:pt x="6242" y="1353"/>
                    </a:lnTo>
                    <a:lnTo>
                      <a:pt x="6258" y="1418"/>
                    </a:lnTo>
                    <a:lnTo>
                      <a:pt x="6273" y="1484"/>
                    </a:lnTo>
                    <a:lnTo>
                      <a:pt x="6289" y="1551"/>
                    </a:lnTo>
                    <a:lnTo>
                      <a:pt x="6304" y="1620"/>
                    </a:lnTo>
                    <a:lnTo>
                      <a:pt x="6320" y="1690"/>
                    </a:lnTo>
                    <a:lnTo>
                      <a:pt x="6335" y="1761"/>
                    </a:lnTo>
                    <a:lnTo>
                      <a:pt x="6351" y="1833"/>
                    </a:lnTo>
                    <a:lnTo>
                      <a:pt x="6366" y="1906"/>
                    </a:lnTo>
                    <a:lnTo>
                      <a:pt x="6382" y="1980"/>
                    </a:lnTo>
                    <a:lnTo>
                      <a:pt x="6397" y="2055"/>
                    </a:lnTo>
                    <a:lnTo>
                      <a:pt x="6413" y="2131"/>
                    </a:lnTo>
                    <a:lnTo>
                      <a:pt x="6429" y="2209"/>
                    </a:lnTo>
                    <a:lnTo>
                      <a:pt x="6444" y="2287"/>
                    </a:lnTo>
                    <a:lnTo>
                      <a:pt x="6460" y="2366"/>
                    </a:lnTo>
                    <a:lnTo>
                      <a:pt x="6475" y="2446"/>
                    </a:lnTo>
                    <a:lnTo>
                      <a:pt x="6491" y="2527"/>
                    </a:lnTo>
                    <a:lnTo>
                      <a:pt x="6506" y="2609"/>
                    </a:lnTo>
                    <a:lnTo>
                      <a:pt x="6522" y="2691"/>
                    </a:lnTo>
                    <a:lnTo>
                      <a:pt x="6537" y="2775"/>
                    </a:lnTo>
                    <a:lnTo>
                      <a:pt x="6553" y="2858"/>
                    </a:lnTo>
                    <a:lnTo>
                      <a:pt x="6568" y="2943"/>
                    </a:lnTo>
                    <a:lnTo>
                      <a:pt x="6584" y="3028"/>
                    </a:lnTo>
                    <a:lnTo>
                      <a:pt x="6599" y="3114"/>
                    </a:lnTo>
                    <a:lnTo>
                      <a:pt x="6615" y="3201"/>
                    </a:lnTo>
                    <a:lnTo>
                      <a:pt x="6630" y="3288"/>
                    </a:lnTo>
                    <a:lnTo>
                      <a:pt x="6646" y="3376"/>
                    </a:lnTo>
                    <a:lnTo>
                      <a:pt x="6661" y="3464"/>
                    </a:lnTo>
                    <a:lnTo>
                      <a:pt x="6677" y="3552"/>
                    </a:lnTo>
                    <a:lnTo>
                      <a:pt x="6692" y="3641"/>
                    </a:lnTo>
                    <a:lnTo>
                      <a:pt x="6708" y="3730"/>
                    </a:lnTo>
                    <a:lnTo>
                      <a:pt x="6723" y="3820"/>
                    </a:lnTo>
                    <a:lnTo>
                      <a:pt x="6739" y="3910"/>
                    </a:lnTo>
                    <a:lnTo>
                      <a:pt x="6754" y="4000"/>
                    </a:lnTo>
                    <a:lnTo>
                      <a:pt x="6770" y="4090"/>
                    </a:lnTo>
                    <a:lnTo>
                      <a:pt x="6785" y="4181"/>
                    </a:lnTo>
                    <a:lnTo>
                      <a:pt x="6801" y="4272"/>
                    </a:lnTo>
                    <a:lnTo>
                      <a:pt x="6816" y="4363"/>
                    </a:lnTo>
                    <a:lnTo>
                      <a:pt x="6832" y="4454"/>
                    </a:lnTo>
                    <a:lnTo>
                      <a:pt x="6848" y="4545"/>
                    </a:lnTo>
                    <a:lnTo>
                      <a:pt x="6863" y="4636"/>
                    </a:lnTo>
                    <a:lnTo>
                      <a:pt x="6879" y="4727"/>
                    </a:lnTo>
                    <a:lnTo>
                      <a:pt x="6894" y="4818"/>
                    </a:lnTo>
                    <a:lnTo>
                      <a:pt x="6910" y="4909"/>
                    </a:lnTo>
                    <a:lnTo>
                      <a:pt x="6925" y="5000"/>
                    </a:lnTo>
                    <a:lnTo>
                      <a:pt x="6941" y="5091"/>
                    </a:lnTo>
                    <a:lnTo>
                      <a:pt x="6956" y="5181"/>
                    </a:lnTo>
                    <a:lnTo>
                      <a:pt x="6972" y="5271"/>
                    </a:lnTo>
                    <a:lnTo>
                      <a:pt x="6987" y="5361"/>
                    </a:lnTo>
                    <a:lnTo>
                      <a:pt x="7003" y="5451"/>
                    </a:lnTo>
                    <a:lnTo>
                      <a:pt x="7018" y="5540"/>
                    </a:lnTo>
                    <a:lnTo>
                      <a:pt x="7034" y="5629"/>
                    </a:lnTo>
                    <a:lnTo>
                      <a:pt x="7049" y="5718"/>
                    </a:lnTo>
                    <a:lnTo>
                      <a:pt x="7065" y="5806"/>
                    </a:lnTo>
                    <a:lnTo>
                      <a:pt x="7080" y="5893"/>
                    </a:lnTo>
                    <a:lnTo>
                      <a:pt x="7096" y="5980"/>
                    </a:lnTo>
                    <a:lnTo>
                      <a:pt x="7111" y="6067"/>
                    </a:lnTo>
                    <a:lnTo>
                      <a:pt x="7127" y="6152"/>
                    </a:lnTo>
                    <a:lnTo>
                      <a:pt x="7142" y="6238"/>
                    </a:lnTo>
                    <a:lnTo>
                      <a:pt x="7158" y="6322"/>
                    </a:lnTo>
                    <a:lnTo>
                      <a:pt x="7173" y="6406"/>
                    </a:lnTo>
                    <a:lnTo>
                      <a:pt x="7189" y="6490"/>
                    </a:lnTo>
                    <a:lnTo>
                      <a:pt x="7204" y="6572"/>
                    </a:lnTo>
                    <a:lnTo>
                      <a:pt x="7220" y="6654"/>
                    </a:lnTo>
                    <a:lnTo>
                      <a:pt x="7235" y="6734"/>
                    </a:lnTo>
                    <a:lnTo>
                      <a:pt x="7251" y="6814"/>
                    </a:lnTo>
                    <a:lnTo>
                      <a:pt x="7266" y="6893"/>
                    </a:lnTo>
                    <a:lnTo>
                      <a:pt x="7282" y="6971"/>
                    </a:lnTo>
                    <a:lnTo>
                      <a:pt x="7297" y="7049"/>
                    </a:lnTo>
                    <a:lnTo>
                      <a:pt x="7313" y="7124"/>
                    </a:lnTo>
                    <a:lnTo>
                      <a:pt x="7328" y="7200"/>
                    </a:lnTo>
                    <a:lnTo>
                      <a:pt x="7343" y="7274"/>
                    </a:lnTo>
                    <a:lnTo>
                      <a:pt x="7359" y="7347"/>
                    </a:lnTo>
                    <a:lnTo>
                      <a:pt x="7374" y="7419"/>
                    </a:lnTo>
                    <a:lnTo>
                      <a:pt x="7390" y="7489"/>
                    </a:lnTo>
                    <a:lnTo>
                      <a:pt x="7405" y="7559"/>
                    </a:lnTo>
                    <a:lnTo>
                      <a:pt x="7421" y="7627"/>
                    </a:lnTo>
                    <a:lnTo>
                      <a:pt x="7436" y="7695"/>
                    </a:lnTo>
                    <a:lnTo>
                      <a:pt x="7452" y="7760"/>
                    </a:lnTo>
                    <a:lnTo>
                      <a:pt x="7467" y="7825"/>
                    </a:lnTo>
                    <a:lnTo>
                      <a:pt x="7483" y="7889"/>
                    </a:lnTo>
                    <a:lnTo>
                      <a:pt x="7498" y="7950"/>
                    </a:lnTo>
                    <a:lnTo>
                      <a:pt x="7513" y="8011"/>
                    </a:lnTo>
                    <a:lnTo>
                      <a:pt x="7529" y="8070"/>
                    </a:lnTo>
                    <a:lnTo>
                      <a:pt x="7545" y="8128"/>
                    </a:lnTo>
                    <a:lnTo>
                      <a:pt x="7560" y="8185"/>
                    </a:lnTo>
                    <a:lnTo>
                      <a:pt x="7576" y="8239"/>
                    </a:lnTo>
                    <a:lnTo>
                      <a:pt x="7591" y="8293"/>
                    </a:lnTo>
                    <a:lnTo>
                      <a:pt x="7607" y="8345"/>
                    </a:lnTo>
                    <a:lnTo>
                      <a:pt x="7622" y="8395"/>
                    </a:lnTo>
                    <a:lnTo>
                      <a:pt x="7637" y="8445"/>
                    </a:lnTo>
                    <a:lnTo>
                      <a:pt x="7653" y="8492"/>
                    </a:lnTo>
                    <a:lnTo>
                      <a:pt x="7668" y="8538"/>
                    </a:lnTo>
                    <a:lnTo>
                      <a:pt x="7683" y="8582"/>
                    </a:lnTo>
                    <a:lnTo>
                      <a:pt x="7699" y="8624"/>
                    </a:lnTo>
                    <a:lnTo>
                      <a:pt x="7714" y="8665"/>
                    </a:lnTo>
                    <a:lnTo>
                      <a:pt x="7729" y="8705"/>
                    </a:lnTo>
                    <a:lnTo>
                      <a:pt x="7744" y="8742"/>
                    </a:lnTo>
                    <a:lnTo>
                      <a:pt x="7760" y="8778"/>
                    </a:lnTo>
                    <a:lnTo>
                      <a:pt x="7775" y="8812"/>
                    </a:lnTo>
                    <a:lnTo>
                      <a:pt x="7790" y="8844"/>
                    </a:lnTo>
                    <a:lnTo>
                      <a:pt x="7805" y="8875"/>
                    </a:lnTo>
                    <a:lnTo>
                      <a:pt x="7820" y="8903"/>
                    </a:lnTo>
                    <a:lnTo>
                      <a:pt x="7835" y="8930"/>
                    </a:lnTo>
                    <a:lnTo>
                      <a:pt x="7850" y="8955"/>
                    </a:lnTo>
                    <a:lnTo>
                      <a:pt x="7865" y="8978"/>
                    </a:lnTo>
                    <a:lnTo>
                      <a:pt x="7879" y="9000"/>
                    </a:lnTo>
                    <a:lnTo>
                      <a:pt x="7894" y="9019"/>
                    </a:lnTo>
                    <a:lnTo>
                      <a:pt x="7908" y="9037"/>
                    </a:lnTo>
                    <a:lnTo>
                      <a:pt x="7922" y="9053"/>
                    </a:lnTo>
                    <a:lnTo>
                      <a:pt x="7935" y="9066"/>
                    </a:lnTo>
                    <a:lnTo>
                      <a:pt x="7948" y="9077"/>
                    </a:lnTo>
                    <a:lnTo>
                      <a:pt x="7962" y="9088"/>
                    </a:lnTo>
                    <a:lnTo>
                      <a:pt x="7975" y="9096"/>
                    </a:lnTo>
                    <a:lnTo>
                      <a:pt x="7985" y="9101"/>
                    </a:lnTo>
                    <a:lnTo>
                      <a:pt x="7999" y="9107"/>
                    </a:lnTo>
                    <a:lnTo>
                      <a:pt x="7992" y="9105"/>
                    </a:lnTo>
                    <a:lnTo>
                      <a:pt x="8008" y="9109"/>
                    </a:lnTo>
                    <a:lnTo>
                      <a:pt x="8019" y="9111"/>
                    </a:lnTo>
                    <a:lnTo>
                      <a:pt x="8029" y="9112"/>
                    </a:lnTo>
                    <a:lnTo>
                      <a:pt x="8039" y="9111"/>
                    </a:lnTo>
                    <a:lnTo>
                      <a:pt x="8032" y="9112"/>
                    </a:lnTo>
                    <a:lnTo>
                      <a:pt x="8047" y="9109"/>
                    </a:lnTo>
                    <a:lnTo>
                      <a:pt x="8060" y="9105"/>
                    </a:lnTo>
                    <a:lnTo>
                      <a:pt x="8053" y="9108"/>
                    </a:lnTo>
                    <a:lnTo>
                      <a:pt x="8069" y="9101"/>
                    </a:lnTo>
                    <a:lnTo>
                      <a:pt x="8081" y="9095"/>
                    </a:lnTo>
                    <a:lnTo>
                      <a:pt x="8093" y="9087"/>
                    </a:lnTo>
                    <a:lnTo>
                      <a:pt x="8105" y="9078"/>
                    </a:lnTo>
                    <a:lnTo>
                      <a:pt x="8118" y="9066"/>
                    </a:lnTo>
                    <a:lnTo>
                      <a:pt x="8132" y="9053"/>
                    </a:lnTo>
                    <a:lnTo>
                      <a:pt x="8146" y="9038"/>
                    </a:lnTo>
                    <a:lnTo>
                      <a:pt x="8159" y="9021"/>
                    </a:lnTo>
                    <a:lnTo>
                      <a:pt x="8174" y="9002"/>
                    </a:lnTo>
                    <a:lnTo>
                      <a:pt x="8188" y="8981"/>
                    </a:lnTo>
                    <a:lnTo>
                      <a:pt x="8203" y="8958"/>
                    </a:lnTo>
                    <a:lnTo>
                      <a:pt x="8217" y="8934"/>
                    </a:lnTo>
                    <a:lnTo>
                      <a:pt x="8232" y="8907"/>
                    </a:lnTo>
                    <a:lnTo>
                      <a:pt x="8247" y="8879"/>
                    </a:lnTo>
                    <a:lnTo>
                      <a:pt x="8262" y="8849"/>
                    </a:lnTo>
                    <a:lnTo>
                      <a:pt x="8277" y="8817"/>
                    </a:lnTo>
                    <a:lnTo>
                      <a:pt x="8292" y="8784"/>
                    </a:lnTo>
                    <a:lnTo>
                      <a:pt x="8307" y="8748"/>
                    </a:lnTo>
                    <a:lnTo>
                      <a:pt x="8323" y="8711"/>
                    </a:lnTo>
                    <a:lnTo>
                      <a:pt x="8338" y="8672"/>
                    </a:lnTo>
                    <a:lnTo>
                      <a:pt x="8353" y="8632"/>
                    </a:lnTo>
                    <a:lnTo>
                      <a:pt x="8368" y="8590"/>
                    </a:lnTo>
                    <a:lnTo>
                      <a:pt x="8384" y="8546"/>
                    </a:lnTo>
                    <a:lnTo>
                      <a:pt x="8399" y="8501"/>
                    </a:lnTo>
                    <a:lnTo>
                      <a:pt x="8414" y="8454"/>
                    </a:lnTo>
                    <a:lnTo>
                      <a:pt x="8430" y="8405"/>
                    </a:lnTo>
                    <a:lnTo>
                      <a:pt x="8445" y="8355"/>
                    </a:lnTo>
                    <a:lnTo>
                      <a:pt x="8460" y="8303"/>
                    </a:lnTo>
                    <a:lnTo>
                      <a:pt x="8476" y="8250"/>
                    </a:lnTo>
                    <a:lnTo>
                      <a:pt x="8491" y="8195"/>
                    </a:lnTo>
                    <a:lnTo>
                      <a:pt x="8507" y="8139"/>
                    </a:lnTo>
                    <a:lnTo>
                      <a:pt x="8522" y="8082"/>
                    </a:lnTo>
                    <a:lnTo>
                      <a:pt x="8538" y="8022"/>
                    </a:lnTo>
                    <a:lnTo>
                      <a:pt x="8553" y="7962"/>
                    </a:lnTo>
                    <a:lnTo>
                      <a:pt x="8568" y="7900"/>
                    </a:lnTo>
                    <a:lnTo>
                      <a:pt x="8584" y="7838"/>
                    </a:lnTo>
                    <a:lnTo>
                      <a:pt x="8599" y="7773"/>
                    </a:lnTo>
                    <a:lnTo>
                      <a:pt x="8615" y="7707"/>
                    </a:lnTo>
                    <a:lnTo>
                      <a:pt x="8630" y="7640"/>
                    </a:lnTo>
                    <a:lnTo>
                      <a:pt x="8646" y="7572"/>
                    </a:lnTo>
                    <a:lnTo>
                      <a:pt x="8661" y="7503"/>
                    </a:lnTo>
                    <a:lnTo>
                      <a:pt x="8677" y="7432"/>
                    </a:lnTo>
                    <a:lnTo>
                      <a:pt x="8692" y="7361"/>
                    </a:lnTo>
                    <a:lnTo>
                      <a:pt x="8708" y="7288"/>
                    </a:lnTo>
                    <a:lnTo>
                      <a:pt x="8723" y="7214"/>
                    </a:lnTo>
                    <a:lnTo>
                      <a:pt x="8738" y="7139"/>
                    </a:lnTo>
                    <a:lnTo>
                      <a:pt x="8754" y="7063"/>
                    </a:lnTo>
                    <a:lnTo>
                      <a:pt x="8769" y="6986"/>
                    </a:lnTo>
                    <a:lnTo>
                      <a:pt x="8785" y="6908"/>
                    </a:lnTo>
                    <a:lnTo>
                      <a:pt x="8800" y="6830"/>
                    </a:lnTo>
                    <a:lnTo>
                      <a:pt x="8816" y="6750"/>
                    </a:lnTo>
                    <a:lnTo>
                      <a:pt x="8832" y="6669"/>
                    </a:lnTo>
                    <a:lnTo>
                      <a:pt x="8847" y="6588"/>
                    </a:lnTo>
                    <a:lnTo>
                      <a:pt x="8863" y="6506"/>
                    </a:lnTo>
                    <a:lnTo>
                      <a:pt x="8878" y="6423"/>
                    </a:lnTo>
                    <a:lnTo>
                      <a:pt x="8894" y="6339"/>
                    </a:lnTo>
                    <a:lnTo>
                      <a:pt x="8909" y="6254"/>
                    </a:lnTo>
                    <a:lnTo>
                      <a:pt x="8925" y="6169"/>
                    </a:lnTo>
                    <a:lnTo>
                      <a:pt x="8940" y="6083"/>
                    </a:lnTo>
                    <a:lnTo>
                      <a:pt x="8956" y="5997"/>
                    </a:lnTo>
                    <a:lnTo>
                      <a:pt x="8971" y="5910"/>
                    </a:lnTo>
                    <a:lnTo>
                      <a:pt x="8987" y="5823"/>
                    </a:lnTo>
                    <a:lnTo>
                      <a:pt x="9002" y="5735"/>
                    </a:lnTo>
                    <a:lnTo>
                      <a:pt x="9018" y="5646"/>
                    </a:lnTo>
                    <a:lnTo>
                      <a:pt x="9033" y="5558"/>
                    </a:lnTo>
                    <a:lnTo>
                      <a:pt x="9049" y="5468"/>
                    </a:lnTo>
                    <a:lnTo>
                      <a:pt x="9064" y="5379"/>
                    </a:lnTo>
                    <a:lnTo>
                      <a:pt x="9080" y="5289"/>
                    </a:lnTo>
                    <a:lnTo>
                      <a:pt x="9095" y="5199"/>
                    </a:lnTo>
                    <a:lnTo>
                      <a:pt x="9111" y="5108"/>
                    </a:lnTo>
                    <a:lnTo>
                      <a:pt x="9126" y="5018"/>
                    </a:lnTo>
                    <a:lnTo>
                      <a:pt x="9142" y="4927"/>
                    </a:lnTo>
                    <a:lnTo>
                      <a:pt x="9157" y="4836"/>
                    </a:lnTo>
                    <a:lnTo>
                      <a:pt x="9173" y="4745"/>
                    </a:lnTo>
                    <a:lnTo>
                      <a:pt x="9188" y="4654"/>
                    </a:lnTo>
                    <a:cubicBezTo>
                      <a:pt x="9193" y="4628"/>
                      <a:pt x="9217" y="4610"/>
                      <a:pt x="9244" y="4615"/>
                    </a:cubicBezTo>
                    <a:cubicBezTo>
                      <a:pt x="9270" y="4619"/>
                      <a:pt x="9287" y="4644"/>
                      <a:pt x="9283" y="4670"/>
                    </a:cubicBezTo>
                    <a:lnTo>
                      <a:pt x="9267" y="4761"/>
                    </a:lnTo>
                    <a:lnTo>
                      <a:pt x="9252" y="4852"/>
                    </a:lnTo>
                    <a:lnTo>
                      <a:pt x="9236" y="4943"/>
                    </a:lnTo>
                    <a:lnTo>
                      <a:pt x="9221" y="5034"/>
                    </a:lnTo>
                    <a:lnTo>
                      <a:pt x="9205" y="5125"/>
                    </a:lnTo>
                    <a:lnTo>
                      <a:pt x="9190" y="5215"/>
                    </a:lnTo>
                    <a:lnTo>
                      <a:pt x="9174" y="5305"/>
                    </a:lnTo>
                    <a:lnTo>
                      <a:pt x="9159" y="5395"/>
                    </a:lnTo>
                    <a:lnTo>
                      <a:pt x="9143" y="5485"/>
                    </a:lnTo>
                    <a:lnTo>
                      <a:pt x="9128" y="5574"/>
                    </a:lnTo>
                    <a:lnTo>
                      <a:pt x="9112" y="5663"/>
                    </a:lnTo>
                    <a:lnTo>
                      <a:pt x="9097" y="5751"/>
                    </a:lnTo>
                    <a:lnTo>
                      <a:pt x="9081" y="5839"/>
                    </a:lnTo>
                    <a:lnTo>
                      <a:pt x="9066" y="5927"/>
                    </a:lnTo>
                    <a:lnTo>
                      <a:pt x="9050" y="6014"/>
                    </a:lnTo>
                    <a:lnTo>
                      <a:pt x="9035" y="6100"/>
                    </a:lnTo>
                    <a:lnTo>
                      <a:pt x="9019" y="6187"/>
                    </a:lnTo>
                    <a:lnTo>
                      <a:pt x="9004" y="6272"/>
                    </a:lnTo>
                    <a:lnTo>
                      <a:pt x="8988" y="6356"/>
                    </a:lnTo>
                    <a:lnTo>
                      <a:pt x="8973" y="6440"/>
                    </a:lnTo>
                    <a:lnTo>
                      <a:pt x="8957" y="6523"/>
                    </a:lnTo>
                    <a:lnTo>
                      <a:pt x="8942" y="6605"/>
                    </a:lnTo>
                    <a:lnTo>
                      <a:pt x="8926" y="6687"/>
                    </a:lnTo>
                    <a:lnTo>
                      <a:pt x="8910" y="6768"/>
                    </a:lnTo>
                    <a:lnTo>
                      <a:pt x="8895" y="6848"/>
                    </a:lnTo>
                    <a:lnTo>
                      <a:pt x="8879" y="6927"/>
                    </a:lnTo>
                    <a:lnTo>
                      <a:pt x="8864" y="7005"/>
                    </a:lnTo>
                    <a:lnTo>
                      <a:pt x="8848" y="7083"/>
                    </a:lnTo>
                    <a:lnTo>
                      <a:pt x="8832" y="7159"/>
                    </a:lnTo>
                    <a:lnTo>
                      <a:pt x="8817" y="7234"/>
                    </a:lnTo>
                    <a:lnTo>
                      <a:pt x="8801" y="7308"/>
                    </a:lnTo>
                    <a:lnTo>
                      <a:pt x="8786" y="7381"/>
                    </a:lnTo>
                    <a:lnTo>
                      <a:pt x="8770" y="7453"/>
                    </a:lnTo>
                    <a:lnTo>
                      <a:pt x="8755" y="7524"/>
                    </a:lnTo>
                    <a:lnTo>
                      <a:pt x="8739" y="7594"/>
                    </a:lnTo>
                    <a:lnTo>
                      <a:pt x="8724" y="7662"/>
                    </a:lnTo>
                    <a:lnTo>
                      <a:pt x="8708" y="7730"/>
                    </a:lnTo>
                    <a:lnTo>
                      <a:pt x="8693" y="7795"/>
                    </a:lnTo>
                    <a:lnTo>
                      <a:pt x="8677" y="7860"/>
                    </a:lnTo>
                    <a:lnTo>
                      <a:pt x="8662" y="7924"/>
                    </a:lnTo>
                    <a:lnTo>
                      <a:pt x="8646" y="7986"/>
                    </a:lnTo>
                    <a:lnTo>
                      <a:pt x="8630" y="8047"/>
                    </a:lnTo>
                    <a:lnTo>
                      <a:pt x="8615" y="8106"/>
                    </a:lnTo>
                    <a:lnTo>
                      <a:pt x="8599" y="8165"/>
                    </a:lnTo>
                    <a:lnTo>
                      <a:pt x="8584" y="8222"/>
                    </a:lnTo>
                    <a:lnTo>
                      <a:pt x="8568" y="8276"/>
                    </a:lnTo>
                    <a:lnTo>
                      <a:pt x="8552" y="8331"/>
                    </a:lnTo>
                    <a:lnTo>
                      <a:pt x="8537" y="8383"/>
                    </a:lnTo>
                    <a:lnTo>
                      <a:pt x="8521" y="8434"/>
                    </a:lnTo>
                    <a:lnTo>
                      <a:pt x="8506" y="8483"/>
                    </a:lnTo>
                    <a:lnTo>
                      <a:pt x="8490" y="8531"/>
                    </a:lnTo>
                    <a:lnTo>
                      <a:pt x="8474" y="8578"/>
                    </a:lnTo>
                    <a:lnTo>
                      <a:pt x="8459" y="8622"/>
                    </a:lnTo>
                    <a:lnTo>
                      <a:pt x="8443" y="8666"/>
                    </a:lnTo>
                    <a:lnTo>
                      <a:pt x="8427" y="8708"/>
                    </a:lnTo>
                    <a:lnTo>
                      <a:pt x="8411" y="8748"/>
                    </a:lnTo>
                    <a:lnTo>
                      <a:pt x="8396" y="8786"/>
                    </a:lnTo>
                    <a:lnTo>
                      <a:pt x="8380" y="8823"/>
                    </a:lnTo>
                    <a:lnTo>
                      <a:pt x="8364" y="8859"/>
                    </a:lnTo>
                    <a:lnTo>
                      <a:pt x="8348" y="8892"/>
                    </a:lnTo>
                    <a:lnTo>
                      <a:pt x="8332" y="8924"/>
                    </a:lnTo>
                    <a:lnTo>
                      <a:pt x="8316" y="8955"/>
                    </a:lnTo>
                    <a:lnTo>
                      <a:pt x="8300" y="8983"/>
                    </a:lnTo>
                    <a:lnTo>
                      <a:pt x="8283" y="9011"/>
                    </a:lnTo>
                    <a:lnTo>
                      <a:pt x="8267" y="9036"/>
                    </a:lnTo>
                    <a:lnTo>
                      <a:pt x="8250" y="9060"/>
                    </a:lnTo>
                    <a:lnTo>
                      <a:pt x="8234" y="9082"/>
                    </a:lnTo>
                    <a:lnTo>
                      <a:pt x="8216" y="9103"/>
                    </a:lnTo>
                    <a:lnTo>
                      <a:pt x="8198" y="9122"/>
                    </a:lnTo>
                    <a:lnTo>
                      <a:pt x="8181" y="9139"/>
                    </a:lnTo>
                    <a:lnTo>
                      <a:pt x="8163" y="9154"/>
                    </a:lnTo>
                    <a:lnTo>
                      <a:pt x="8144" y="9169"/>
                    </a:lnTo>
                    <a:lnTo>
                      <a:pt x="8125" y="9180"/>
                    </a:lnTo>
                    <a:lnTo>
                      <a:pt x="8106" y="9190"/>
                    </a:lnTo>
                    <a:lnTo>
                      <a:pt x="8091" y="9196"/>
                    </a:lnTo>
                    <a:cubicBezTo>
                      <a:pt x="8088" y="9197"/>
                      <a:pt x="8086" y="9198"/>
                      <a:pt x="8084" y="9198"/>
                    </a:cubicBezTo>
                    <a:lnTo>
                      <a:pt x="8066" y="9203"/>
                    </a:lnTo>
                    <a:lnTo>
                      <a:pt x="8050" y="9206"/>
                    </a:lnTo>
                    <a:cubicBezTo>
                      <a:pt x="8048" y="9207"/>
                      <a:pt x="8045" y="9207"/>
                      <a:pt x="8043" y="9207"/>
                    </a:cubicBezTo>
                    <a:lnTo>
                      <a:pt x="8022" y="9207"/>
                    </a:lnTo>
                    <a:lnTo>
                      <a:pt x="8001" y="9206"/>
                    </a:lnTo>
                    <a:lnTo>
                      <a:pt x="7981" y="9202"/>
                    </a:lnTo>
                    <a:lnTo>
                      <a:pt x="7966" y="9197"/>
                    </a:lnTo>
                    <a:cubicBezTo>
                      <a:pt x="7963" y="9196"/>
                      <a:pt x="7961" y="9196"/>
                      <a:pt x="7959" y="9195"/>
                    </a:cubicBezTo>
                    <a:lnTo>
                      <a:pt x="7941" y="9187"/>
                    </a:lnTo>
                    <a:lnTo>
                      <a:pt x="7921" y="9176"/>
                    </a:lnTo>
                    <a:lnTo>
                      <a:pt x="7903" y="9163"/>
                    </a:lnTo>
                    <a:lnTo>
                      <a:pt x="7885" y="9150"/>
                    </a:lnTo>
                    <a:lnTo>
                      <a:pt x="7868" y="9134"/>
                    </a:lnTo>
                    <a:lnTo>
                      <a:pt x="7850" y="9116"/>
                    </a:lnTo>
                    <a:lnTo>
                      <a:pt x="7833" y="9097"/>
                    </a:lnTo>
                    <a:lnTo>
                      <a:pt x="7816" y="9076"/>
                    </a:lnTo>
                    <a:lnTo>
                      <a:pt x="7800" y="9054"/>
                    </a:lnTo>
                    <a:lnTo>
                      <a:pt x="7783" y="9030"/>
                    </a:lnTo>
                    <a:lnTo>
                      <a:pt x="7767" y="9004"/>
                    </a:lnTo>
                    <a:lnTo>
                      <a:pt x="7751" y="8977"/>
                    </a:lnTo>
                    <a:lnTo>
                      <a:pt x="7735" y="8948"/>
                    </a:lnTo>
                    <a:lnTo>
                      <a:pt x="7719" y="8917"/>
                    </a:lnTo>
                    <a:lnTo>
                      <a:pt x="7703" y="8885"/>
                    </a:lnTo>
                    <a:lnTo>
                      <a:pt x="7687" y="8851"/>
                    </a:lnTo>
                    <a:lnTo>
                      <a:pt x="7671" y="8815"/>
                    </a:lnTo>
                    <a:lnTo>
                      <a:pt x="7656" y="8778"/>
                    </a:lnTo>
                    <a:lnTo>
                      <a:pt x="7640" y="8739"/>
                    </a:lnTo>
                    <a:lnTo>
                      <a:pt x="7624" y="8699"/>
                    </a:lnTo>
                    <a:lnTo>
                      <a:pt x="7608" y="8657"/>
                    </a:lnTo>
                    <a:lnTo>
                      <a:pt x="7593" y="8613"/>
                    </a:lnTo>
                    <a:lnTo>
                      <a:pt x="7577" y="8568"/>
                    </a:lnTo>
                    <a:lnTo>
                      <a:pt x="7561" y="8522"/>
                    </a:lnTo>
                    <a:lnTo>
                      <a:pt x="7546" y="8473"/>
                    </a:lnTo>
                    <a:lnTo>
                      <a:pt x="7530" y="8424"/>
                    </a:lnTo>
                    <a:lnTo>
                      <a:pt x="7514" y="8373"/>
                    </a:lnTo>
                    <a:lnTo>
                      <a:pt x="7499" y="8320"/>
                    </a:lnTo>
                    <a:lnTo>
                      <a:pt x="7483" y="8265"/>
                    </a:lnTo>
                    <a:lnTo>
                      <a:pt x="7468" y="8210"/>
                    </a:lnTo>
                    <a:lnTo>
                      <a:pt x="7452" y="8153"/>
                    </a:lnTo>
                    <a:lnTo>
                      <a:pt x="7437" y="8095"/>
                    </a:lnTo>
                    <a:lnTo>
                      <a:pt x="7420" y="8035"/>
                    </a:lnTo>
                    <a:lnTo>
                      <a:pt x="7405" y="7974"/>
                    </a:lnTo>
                    <a:lnTo>
                      <a:pt x="7389" y="7911"/>
                    </a:lnTo>
                    <a:lnTo>
                      <a:pt x="7374" y="7848"/>
                    </a:lnTo>
                    <a:lnTo>
                      <a:pt x="7358" y="7782"/>
                    </a:lnTo>
                    <a:lnTo>
                      <a:pt x="7343" y="7716"/>
                    </a:lnTo>
                    <a:lnTo>
                      <a:pt x="7327" y="7649"/>
                    </a:lnTo>
                    <a:lnTo>
                      <a:pt x="7312" y="7580"/>
                    </a:lnTo>
                    <a:lnTo>
                      <a:pt x="7296" y="7510"/>
                    </a:lnTo>
                    <a:lnTo>
                      <a:pt x="7281" y="7439"/>
                    </a:lnTo>
                    <a:lnTo>
                      <a:pt x="7265" y="7367"/>
                    </a:lnTo>
                    <a:lnTo>
                      <a:pt x="7249" y="7293"/>
                    </a:lnTo>
                    <a:lnTo>
                      <a:pt x="7234" y="7219"/>
                    </a:lnTo>
                    <a:lnTo>
                      <a:pt x="7218" y="7144"/>
                    </a:lnTo>
                    <a:lnTo>
                      <a:pt x="7203" y="7067"/>
                    </a:lnTo>
                    <a:lnTo>
                      <a:pt x="7187" y="6990"/>
                    </a:lnTo>
                    <a:lnTo>
                      <a:pt x="7172" y="6912"/>
                    </a:lnTo>
                    <a:lnTo>
                      <a:pt x="7156" y="6833"/>
                    </a:lnTo>
                    <a:lnTo>
                      <a:pt x="7141" y="6752"/>
                    </a:lnTo>
                    <a:lnTo>
                      <a:pt x="7125" y="6671"/>
                    </a:lnTo>
                    <a:lnTo>
                      <a:pt x="7110" y="6590"/>
                    </a:lnTo>
                    <a:lnTo>
                      <a:pt x="7094" y="6507"/>
                    </a:lnTo>
                    <a:lnTo>
                      <a:pt x="7079" y="6424"/>
                    </a:lnTo>
                    <a:lnTo>
                      <a:pt x="7063" y="6340"/>
                    </a:lnTo>
                    <a:lnTo>
                      <a:pt x="7048" y="6255"/>
                    </a:lnTo>
                    <a:lnTo>
                      <a:pt x="7032" y="6169"/>
                    </a:lnTo>
                    <a:lnTo>
                      <a:pt x="7017" y="6083"/>
                    </a:lnTo>
                    <a:lnTo>
                      <a:pt x="7001" y="5997"/>
                    </a:lnTo>
                    <a:lnTo>
                      <a:pt x="6986" y="5910"/>
                    </a:lnTo>
                    <a:lnTo>
                      <a:pt x="6970" y="5822"/>
                    </a:lnTo>
                    <a:lnTo>
                      <a:pt x="6955" y="5734"/>
                    </a:lnTo>
                    <a:lnTo>
                      <a:pt x="6939" y="5646"/>
                    </a:lnTo>
                    <a:lnTo>
                      <a:pt x="6924" y="5557"/>
                    </a:lnTo>
                    <a:lnTo>
                      <a:pt x="6908" y="5467"/>
                    </a:lnTo>
                    <a:lnTo>
                      <a:pt x="6893" y="5378"/>
                    </a:lnTo>
                    <a:lnTo>
                      <a:pt x="6877" y="5288"/>
                    </a:lnTo>
                    <a:lnTo>
                      <a:pt x="6862" y="5198"/>
                    </a:lnTo>
                    <a:lnTo>
                      <a:pt x="6846" y="5107"/>
                    </a:lnTo>
                    <a:lnTo>
                      <a:pt x="6831" y="5016"/>
                    </a:lnTo>
                    <a:lnTo>
                      <a:pt x="6815" y="4926"/>
                    </a:lnTo>
                    <a:lnTo>
                      <a:pt x="6800" y="4835"/>
                    </a:lnTo>
                    <a:lnTo>
                      <a:pt x="6784" y="4744"/>
                    </a:lnTo>
                    <a:lnTo>
                      <a:pt x="6769" y="4652"/>
                    </a:lnTo>
                    <a:lnTo>
                      <a:pt x="6753" y="4561"/>
                    </a:lnTo>
                    <a:lnTo>
                      <a:pt x="6738" y="4470"/>
                    </a:lnTo>
                    <a:lnTo>
                      <a:pt x="6722" y="4379"/>
                    </a:lnTo>
                    <a:lnTo>
                      <a:pt x="6706" y="4288"/>
                    </a:lnTo>
                    <a:lnTo>
                      <a:pt x="6691" y="4198"/>
                    </a:lnTo>
                    <a:lnTo>
                      <a:pt x="6675" y="4107"/>
                    </a:lnTo>
                    <a:lnTo>
                      <a:pt x="6660" y="4016"/>
                    </a:lnTo>
                    <a:lnTo>
                      <a:pt x="6644" y="3926"/>
                    </a:lnTo>
                    <a:lnTo>
                      <a:pt x="6629" y="3836"/>
                    </a:lnTo>
                    <a:lnTo>
                      <a:pt x="6613" y="3747"/>
                    </a:lnTo>
                    <a:lnTo>
                      <a:pt x="6598" y="3657"/>
                    </a:lnTo>
                    <a:lnTo>
                      <a:pt x="6582" y="3569"/>
                    </a:lnTo>
                    <a:lnTo>
                      <a:pt x="6567" y="3480"/>
                    </a:lnTo>
                    <a:lnTo>
                      <a:pt x="6551" y="3392"/>
                    </a:lnTo>
                    <a:lnTo>
                      <a:pt x="6536" y="3305"/>
                    </a:lnTo>
                    <a:lnTo>
                      <a:pt x="6520" y="3218"/>
                    </a:lnTo>
                    <a:lnTo>
                      <a:pt x="6505" y="3131"/>
                    </a:lnTo>
                    <a:lnTo>
                      <a:pt x="6489" y="3046"/>
                    </a:lnTo>
                    <a:lnTo>
                      <a:pt x="6474" y="2960"/>
                    </a:lnTo>
                    <a:lnTo>
                      <a:pt x="6458" y="2876"/>
                    </a:lnTo>
                    <a:lnTo>
                      <a:pt x="6443" y="2792"/>
                    </a:lnTo>
                    <a:lnTo>
                      <a:pt x="6427" y="2709"/>
                    </a:lnTo>
                    <a:lnTo>
                      <a:pt x="6412" y="2627"/>
                    </a:lnTo>
                    <a:lnTo>
                      <a:pt x="6396" y="2545"/>
                    </a:lnTo>
                    <a:lnTo>
                      <a:pt x="6381" y="2465"/>
                    </a:lnTo>
                    <a:lnTo>
                      <a:pt x="6365" y="2385"/>
                    </a:lnTo>
                    <a:lnTo>
                      <a:pt x="6350" y="2306"/>
                    </a:lnTo>
                    <a:lnTo>
                      <a:pt x="6334" y="2228"/>
                    </a:lnTo>
                    <a:lnTo>
                      <a:pt x="6319" y="2151"/>
                    </a:lnTo>
                    <a:lnTo>
                      <a:pt x="6303" y="2075"/>
                    </a:lnTo>
                    <a:lnTo>
                      <a:pt x="6288" y="2000"/>
                    </a:lnTo>
                    <a:lnTo>
                      <a:pt x="6273" y="1926"/>
                    </a:lnTo>
                    <a:lnTo>
                      <a:pt x="6257" y="1853"/>
                    </a:lnTo>
                    <a:lnTo>
                      <a:pt x="6242" y="1781"/>
                    </a:lnTo>
                    <a:lnTo>
                      <a:pt x="6226" y="1710"/>
                    </a:lnTo>
                    <a:lnTo>
                      <a:pt x="6211" y="1641"/>
                    </a:lnTo>
                    <a:lnTo>
                      <a:pt x="6195" y="1573"/>
                    </a:lnTo>
                    <a:lnTo>
                      <a:pt x="6180" y="1506"/>
                    </a:lnTo>
                    <a:lnTo>
                      <a:pt x="6164" y="1440"/>
                    </a:lnTo>
                    <a:lnTo>
                      <a:pt x="6149" y="1375"/>
                    </a:lnTo>
                    <a:lnTo>
                      <a:pt x="6133" y="1313"/>
                    </a:lnTo>
                    <a:lnTo>
                      <a:pt x="6118" y="1251"/>
                    </a:lnTo>
                    <a:lnTo>
                      <a:pt x="6103" y="1190"/>
                    </a:lnTo>
                    <a:lnTo>
                      <a:pt x="6087" y="1131"/>
                    </a:lnTo>
                    <a:lnTo>
                      <a:pt x="6072" y="1073"/>
                    </a:lnTo>
                    <a:lnTo>
                      <a:pt x="6056" y="1017"/>
                    </a:lnTo>
                    <a:lnTo>
                      <a:pt x="6041" y="963"/>
                    </a:lnTo>
                    <a:lnTo>
                      <a:pt x="6025" y="909"/>
                    </a:lnTo>
                    <a:lnTo>
                      <a:pt x="6010" y="857"/>
                    </a:lnTo>
                    <a:lnTo>
                      <a:pt x="5994" y="807"/>
                    </a:lnTo>
                    <a:lnTo>
                      <a:pt x="5979" y="758"/>
                    </a:lnTo>
                    <a:lnTo>
                      <a:pt x="5963" y="711"/>
                    </a:lnTo>
                    <a:lnTo>
                      <a:pt x="5948" y="666"/>
                    </a:lnTo>
                    <a:lnTo>
                      <a:pt x="5933" y="622"/>
                    </a:lnTo>
                    <a:lnTo>
                      <a:pt x="5918" y="579"/>
                    </a:lnTo>
                    <a:lnTo>
                      <a:pt x="5902" y="539"/>
                    </a:lnTo>
                    <a:lnTo>
                      <a:pt x="5887" y="500"/>
                    </a:lnTo>
                    <a:lnTo>
                      <a:pt x="5872" y="462"/>
                    </a:lnTo>
                    <a:lnTo>
                      <a:pt x="5857" y="427"/>
                    </a:lnTo>
                    <a:lnTo>
                      <a:pt x="5842" y="393"/>
                    </a:lnTo>
                    <a:lnTo>
                      <a:pt x="5826" y="361"/>
                    </a:lnTo>
                    <a:lnTo>
                      <a:pt x="5811" y="331"/>
                    </a:lnTo>
                    <a:lnTo>
                      <a:pt x="5797" y="303"/>
                    </a:lnTo>
                    <a:lnTo>
                      <a:pt x="5782" y="276"/>
                    </a:lnTo>
                    <a:lnTo>
                      <a:pt x="5767" y="251"/>
                    </a:lnTo>
                    <a:lnTo>
                      <a:pt x="5752" y="228"/>
                    </a:lnTo>
                    <a:lnTo>
                      <a:pt x="5738" y="207"/>
                    </a:lnTo>
                    <a:lnTo>
                      <a:pt x="5724" y="188"/>
                    </a:lnTo>
                    <a:lnTo>
                      <a:pt x="5710" y="171"/>
                    </a:lnTo>
                    <a:lnTo>
                      <a:pt x="5697" y="156"/>
                    </a:lnTo>
                    <a:lnTo>
                      <a:pt x="5683" y="143"/>
                    </a:lnTo>
                    <a:lnTo>
                      <a:pt x="5670" y="131"/>
                    </a:lnTo>
                    <a:lnTo>
                      <a:pt x="5657" y="121"/>
                    </a:lnTo>
                    <a:lnTo>
                      <a:pt x="5646" y="114"/>
                    </a:lnTo>
                    <a:lnTo>
                      <a:pt x="5634" y="107"/>
                    </a:lnTo>
                    <a:lnTo>
                      <a:pt x="5624" y="103"/>
                    </a:lnTo>
                    <a:lnTo>
                      <a:pt x="5614" y="99"/>
                    </a:lnTo>
                    <a:lnTo>
                      <a:pt x="5603" y="97"/>
                    </a:lnTo>
                    <a:lnTo>
                      <a:pt x="5594" y="96"/>
                    </a:lnTo>
                    <a:lnTo>
                      <a:pt x="5583" y="97"/>
                    </a:lnTo>
                    <a:lnTo>
                      <a:pt x="5573" y="98"/>
                    </a:lnTo>
                    <a:lnTo>
                      <a:pt x="5563" y="101"/>
                    </a:lnTo>
                    <a:lnTo>
                      <a:pt x="5552" y="105"/>
                    </a:lnTo>
                    <a:lnTo>
                      <a:pt x="5539" y="112"/>
                    </a:lnTo>
                    <a:lnTo>
                      <a:pt x="5526" y="120"/>
                    </a:lnTo>
                    <a:lnTo>
                      <a:pt x="5514" y="129"/>
                    </a:lnTo>
                    <a:lnTo>
                      <a:pt x="5500" y="141"/>
                    </a:lnTo>
                    <a:lnTo>
                      <a:pt x="5486" y="155"/>
                    </a:lnTo>
                    <a:lnTo>
                      <a:pt x="5473" y="170"/>
                    </a:lnTo>
                    <a:lnTo>
                      <a:pt x="5459" y="187"/>
                    </a:lnTo>
                    <a:lnTo>
                      <a:pt x="5444" y="207"/>
                    </a:lnTo>
                    <a:lnTo>
                      <a:pt x="5429" y="228"/>
                    </a:lnTo>
                    <a:lnTo>
                      <a:pt x="5414" y="251"/>
                    </a:lnTo>
                    <a:lnTo>
                      <a:pt x="5399" y="276"/>
                    </a:lnTo>
                    <a:lnTo>
                      <a:pt x="5384" y="302"/>
                    </a:lnTo>
                    <a:lnTo>
                      <a:pt x="5370" y="331"/>
                    </a:lnTo>
                    <a:lnTo>
                      <a:pt x="5354" y="361"/>
                    </a:lnTo>
                    <a:lnTo>
                      <a:pt x="5339" y="394"/>
                    </a:lnTo>
                    <a:lnTo>
                      <a:pt x="5324" y="427"/>
                    </a:lnTo>
                    <a:lnTo>
                      <a:pt x="5309" y="463"/>
                    </a:lnTo>
                    <a:lnTo>
                      <a:pt x="5294" y="501"/>
                    </a:lnTo>
                    <a:lnTo>
                      <a:pt x="5278" y="539"/>
                    </a:lnTo>
                    <a:lnTo>
                      <a:pt x="5263" y="580"/>
                    </a:lnTo>
                    <a:lnTo>
                      <a:pt x="5248" y="623"/>
                    </a:lnTo>
                    <a:lnTo>
                      <a:pt x="5232" y="667"/>
                    </a:lnTo>
                    <a:lnTo>
                      <a:pt x="5217" y="712"/>
                    </a:lnTo>
                    <a:lnTo>
                      <a:pt x="5202" y="759"/>
                    </a:lnTo>
                    <a:lnTo>
                      <a:pt x="5186" y="809"/>
                    </a:lnTo>
                    <a:lnTo>
                      <a:pt x="5171" y="859"/>
                    </a:lnTo>
                    <a:lnTo>
                      <a:pt x="5156" y="910"/>
                    </a:lnTo>
                    <a:lnTo>
                      <a:pt x="5140" y="964"/>
                    </a:lnTo>
                    <a:lnTo>
                      <a:pt x="5125" y="1019"/>
                    </a:lnTo>
                    <a:lnTo>
                      <a:pt x="5109" y="1075"/>
                    </a:lnTo>
                    <a:lnTo>
                      <a:pt x="5094" y="1133"/>
                    </a:lnTo>
                    <a:lnTo>
                      <a:pt x="5078" y="1192"/>
                    </a:lnTo>
                    <a:lnTo>
                      <a:pt x="5063" y="1253"/>
                    </a:lnTo>
                    <a:lnTo>
                      <a:pt x="5048" y="1314"/>
                    </a:lnTo>
                    <a:lnTo>
                      <a:pt x="5032" y="1378"/>
                    </a:lnTo>
                    <a:lnTo>
                      <a:pt x="5017" y="1442"/>
                    </a:lnTo>
                    <a:lnTo>
                      <a:pt x="5001" y="1508"/>
                    </a:lnTo>
                    <a:lnTo>
                      <a:pt x="4986" y="1575"/>
                    </a:lnTo>
                    <a:lnTo>
                      <a:pt x="4970" y="1643"/>
                    </a:lnTo>
                    <a:lnTo>
                      <a:pt x="4955" y="1713"/>
                    </a:lnTo>
                    <a:lnTo>
                      <a:pt x="4939" y="1784"/>
                    </a:lnTo>
                    <a:lnTo>
                      <a:pt x="4924" y="1855"/>
                    </a:lnTo>
                    <a:lnTo>
                      <a:pt x="4908" y="1928"/>
                    </a:lnTo>
                    <a:lnTo>
                      <a:pt x="4893" y="2002"/>
                    </a:lnTo>
                    <a:lnTo>
                      <a:pt x="4878" y="2078"/>
                    </a:lnTo>
                    <a:lnTo>
                      <a:pt x="4862" y="2153"/>
                    </a:lnTo>
                    <a:lnTo>
                      <a:pt x="4847" y="2230"/>
                    </a:lnTo>
                    <a:lnTo>
                      <a:pt x="4831" y="2308"/>
                    </a:lnTo>
                    <a:lnTo>
                      <a:pt x="4816" y="2388"/>
                    </a:lnTo>
                    <a:lnTo>
                      <a:pt x="4800" y="2467"/>
                    </a:lnTo>
                    <a:lnTo>
                      <a:pt x="4785" y="2548"/>
                    </a:lnTo>
                    <a:lnTo>
                      <a:pt x="4769" y="2629"/>
                    </a:lnTo>
                    <a:lnTo>
                      <a:pt x="4754" y="2712"/>
                    </a:lnTo>
                    <a:lnTo>
                      <a:pt x="4738" y="2795"/>
                    </a:lnTo>
                    <a:lnTo>
                      <a:pt x="4722" y="2879"/>
                    </a:lnTo>
                    <a:lnTo>
                      <a:pt x="4707" y="2963"/>
                    </a:lnTo>
                    <a:lnTo>
                      <a:pt x="4691" y="3048"/>
                    </a:lnTo>
                    <a:lnTo>
                      <a:pt x="4676" y="3134"/>
                    </a:lnTo>
                    <a:lnTo>
                      <a:pt x="4660" y="3221"/>
                    </a:lnTo>
                    <a:lnTo>
                      <a:pt x="4645" y="3308"/>
                    </a:lnTo>
                    <a:lnTo>
                      <a:pt x="4629" y="3395"/>
                    </a:lnTo>
                    <a:lnTo>
                      <a:pt x="4614" y="3483"/>
                    </a:lnTo>
                    <a:lnTo>
                      <a:pt x="4598" y="3572"/>
                    </a:lnTo>
                    <a:lnTo>
                      <a:pt x="4583" y="3661"/>
                    </a:lnTo>
                    <a:lnTo>
                      <a:pt x="4567" y="3750"/>
                    </a:lnTo>
                    <a:lnTo>
                      <a:pt x="4552" y="3840"/>
                    </a:lnTo>
                    <a:lnTo>
                      <a:pt x="4536" y="3929"/>
                    </a:lnTo>
                    <a:lnTo>
                      <a:pt x="4521" y="4020"/>
                    </a:lnTo>
                    <a:lnTo>
                      <a:pt x="4505" y="4110"/>
                    </a:lnTo>
                    <a:lnTo>
                      <a:pt x="4490" y="4201"/>
                    </a:lnTo>
                    <a:lnTo>
                      <a:pt x="4474" y="4292"/>
                    </a:lnTo>
                    <a:lnTo>
                      <a:pt x="4459" y="4383"/>
                    </a:lnTo>
                    <a:lnTo>
                      <a:pt x="4443" y="4474"/>
                    </a:lnTo>
                    <a:lnTo>
                      <a:pt x="4428" y="4565"/>
                    </a:lnTo>
                    <a:lnTo>
                      <a:pt x="4412" y="4656"/>
                    </a:lnTo>
                    <a:lnTo>
                      <a:pt x="4397" y="4747"/>
                    </a:lnTo>
                    <a:lnTo>
                      <a:pt x="4381" y="4838"/>
                    </a:lnTo>
                    <a:lnTo>
                      <a:pt x="4366" y="4929"/>
                    </a:lnTo>
                    <a:lnTo>
                      <a:pt x="4350" y="5020"/>
                    </a:lnTo>
                    <a:lnTo>
                      <a:pt x="4335" y="5110"/>
                    </a:lnTo>
                    <a:lnTo>
                      <a:pt x="4319" y="5201"/>
                    </a:lnTo>
                    <a:lnTo>
                      <a:pt x="4304" y="5291"/>
                    </a:lnTo>
                    <a:lnTo>
                      <a:pt x="4288" y="5381"/>
                    </a:lnTo>
                    <a:lnTo>
                      <a:pt x="4273" y="5471"/>
                    </a:lnTo>
                    <a:lnTo>
                      <a:pt x="4257" y="5560"/>
                    </a:lnTo>
                    <a:lnTo>
                      <a:pt x="4242" y="5649"/>
                    </a:lnTo>
                    <a:lnTo>
                      <a:pt x="4226" y="5737"/>
                    </a:lnTo>
                    <a:lnTo>
                      <a:pt x="4211" y="5825"/>
                    </a:lnTo>
                    <a:lnTo>
                      <a:pt x="4195" y="5913"/>
                    </a:lnTo>
                    <a:lnTo>
                      <a:pt x="4180" y="6000"/>
                    </a:lnTo>
                    <a:lnTo>
                      <a:pt x="4164" y="6087"/>
                    </a:lnTo>
                    <a:lnTo>
                      <a:pt x="4149" y="6173"/>
                    </a:lnTo>
                    <a:lnTo>
                      <a:pt x="4133" y="6258"/>
                    </a:lnTo>
                    <a:lnTo>
                      <a:pt x="4118" y="6343"/>
                    </a:lnTo>
                    <a:lnTo>
                      <a:pt x="4102" y="6427"/>
                    </a:lnTo>
                    <a:lnTo>
                      <a:pt x="4087" y="6510"/>
                    </a:lnTo>
                    <a:lnTo>
                      <a:pt x="4071" y="6592"/>
                    </a:lnTo>
                    <a:lnTo>
                      <a:pt x="4056" y="6675"/>
                    </a:lnTo>
                    <a:lnTo>
                      <a:pt x="4040" y="6755"/>
                    </a:lnTo>
                    <a:lnTo>
                      <a:pt x="4024" y="6835"/>
                    </a:lnTo>
                    <a:lnTo>
                      <a:pt x="4009" y="6914"/>
                    </a:lnTo>
                    <a:lnTo>
                      <a:pt x="3993" y="6993"/>
                    </a:lnTo>
                    <a:lnTo>
                      <a:pt x="3978" y="7070"/>
                    </a:lnTo>
                    <a:lnTo>
                      <a:pt x="3962" y="7147"/>
                    </a:lnTo>
                    <a:lnTo>
                      <a:pt x="3946" y="7222"/>
                    </a:lnTo>
                    <a:lnTo>
                      <a:pt x="3931" y="7296"/>
                    </a:lnTo>
                    <a:lnTo>
                      <a:pt x="3915" y="7370"/>
                    </a:lnTo>
                    <a:lnTo>
                      <a:pt x="3900" y="7442"/>
                    </a:lnTo>
                    <a:lnTo>
                      <a:pt x="3884" y="7512"/>
                    </a:lnTo>
                    <a:lnTo>
                      <a:pt x="3869" y="7583"/>
                    </a:lnTo>
                    <a:lnTo>
                      <a:pt x="3853" y="7651"/>
                    </a:lnTo>
                    <a:lnTo>
                      <a:pt x="3838" y="7718"/>
                    </a:lnTo>
                    <a:lnTo>
                      <a:pt x="3822" y="7785"/>
                    </a:lnTo>
                    <a:lnTo>
                      <a:pt x="3807" y="7850"/>
                    </a:lnTo>
                    <a:lnTo>
                      <a:pt x="3791" y="7914"/>
                    </a:lnTo>
                    <a:lnTo>
                      <a:pt x="3775" y="7976"/>
                    </a:lnTo>
                    <a:lnTo>
                      <a:pt x="3760" y="8037"/>
                    </a:lnTo>
                    <a:lnTo>
                      <a:pt x="3744" y="8097"/>
                    </a:lnTo>
                    <a:lnTo>
                      <a:pt x="3729" y="8155"/>
                    </a:lnTo>
                    <a:lnTo>
                      <a:pt x="3713" y="8212"/>
                    </a:lnTo>
                    <a:lnTo>
                      <a:pt x="3698" y="8268"/>
                    </a:lnTo>
                    <a:lnTo>
                      <a:pt x="3682" y="8322"/>
                    </a:lnTo>
                    <a:lnTo>
                      <a:pt x="3666" y="8374"/>
                    </a:lnTo>
                    <a:lnTo>
                      <a:pt x="3651" y="8426"/>
                    </a:lnTo>
                    <a:lnTo>
                      <a:pt x="3635" y="8475"/>
                    </a:lnTo>
                    <a:lnTo>
                      <a:pt x="3619" y="8524"/>
                    </a:lnTo>
                    <a:lnTo>
                      <a:pt x="3604" y="8570"/>
                    </a:lnTo>
                    <a:lnTo>
                      <a:pt x="3588" y="8615"/>
                    </a:lnTo>
                    <a:lnTo>
                      <a:pt x="3572" y="8659"/>
                    </a:lnTo>
                    <a:lnTo>
                      <a:pt x="3557" y="8701"/>
                    </a:lnTo>
                    <a:lnTo>
                      <a:pt x="3541" y="8741"/>
                    </a:lnTo>
                    <a:lnTo>
                      <a:pt x="3525" y="8780"/>
                    </a:lnTo>
                    <a:lnTo>
                      <a:pt x="3509" y="8817"/>
                    </a:lnTo>
                    <a:lnTo>
                      <a:pt x="3493" y="8853"/>
                    </a:lnTo>
                    <a:lnTo>
                      <a:pt x="3478" y="8887"/>
                    </a:lnTo>
                    <a:lnTo>
                      <a:pt x="3461" y="8919"/>
                    </a:lnTo>
                    <a:lnTo>
                      <a:pt x="3445" y="8950"/>
                    </a:lnTo>
                    <a:lnTo>
                      <a:pt x="3429" y="8979"/>
                    </a:lnTo>
                    <a:lnTo>
                      <a:pt x="3413" y="9006"/>
                    </a:lnTo>
                    <a:lnTo>
                      <a:pt x="3396" y="9032"/>
                    </a:lnTo>
                    <a:lnTo>
                      <a:pt x="3380" y="9056"/>
                    </a:lnTo>
                    <a:lnTo>
                      <a:pt x="3363" y="9079"/>
                    </a:lnTo>
                    <a:lnTo>
                      <a:pt x="3346" y="9099"/>
                    </a:lnTo>
                    <a:lnTo>
                      <a:pt x="3328" y="9119"/>
                    </a:lnTo>
                    <a:lnTo>
                      <a:pt x="3310" y="9137"/>
                    </a:lnTo>
                    <a:lnTo>
                      <a:pt x="3293" y="9152"/>
                    </a:lnTo>
                    <a:lnTo>
                      <a:pt x="3274" y="9166"/>
                    </a:lnTo>
                    <a:lnTo>
                      <a:pt x="3256" y="9178"/>
                    </a:lnTo>
                    <a:lnTo>
                      <a:pt x="3236" y="9189"/>
                    </a:lnTo>
                    <a:lnTo>
                      <a:pt x="3215" y="9197"/>
                    </a:lnTo>
                    <a:lnTo>
                      <a:pt x="3195" y="9203"/>
                    </a:lnTo>
                    <a:lnTo>
                      <a:pt x="3174" y="9206"/>
                    </a:lnTo>
                    <a:lnTo>
                      <a:pt x="3152" y="9207"/>
                    </a:lnTo>
                    <a:lnTo>
                      <a:pt x="3132" y="9206"/>
                    </a:lnTo>
                    <a:lnTo>
                      <a:pt x="3111" y="9202"/>
                    </a:lnTo>
                    <a:lnTo>
                      <a:pt x="3091" y="9196"/>
                    </a:lnTo>
                    <a:lnTo>
                      <a:pt x="3071" y="9188"/>
                    </a:lnTo>
                    <a:lnTo>
                      <a:pt x="3051" y="9178"/>
                    </a:lnTo>
                    <a:lnTo>
                      <a:pt x="3033" y="9165"/>
                    </a:lnTo>
                    <a:lnTo>
                      <a:pt x="3015" y="9152"/>
                    </a:lnTo>
                    <a:lnTo>
                      <a:pt x="2998" y="9136"/>
                    </a:lnTo>
                    <a:lnTo>
                      <a:pt x="2980" y="9119"/>
                    </a:lnTo>
                    <a:lnTo>
                      <a:pt x="2963" y="9100"/>
                    </a:lnTo>
                    <a:lnTo>
                      <a:pt x="2946" y="9080"/>
                    </a:lnTo>
                    <a:lnTo>
                      <a:pt x="2929" y="9058"/>
                    </a:lnTo>
                    <a:lnTo>
                      <a:pt x="2913" y="9034"/>
                    </a:lnTo>
                    <a:lnTo>
                      <a:pt x="2897" y="9008"/>
                    </a:lnTo>
                    <a:lnTo>
                      <a:pt x="2881" y="8981"/>
                    </a:lnTo>
                    <a:lnTo>
                      <a:pt x="2864" y="8952"/>
                    </a:lnTo>
                    <a:lnTo>
                      <a:pt x="2849" y="8922"/>
                    </a:lnTo>
                    <a:lnTo>
                      <a:pt x="2833" y="8890"/>
                    </a:lnTo>
                    <a:lnTo>
                      <a:pt x="2817" y="8856"/>
                    </a:lnTo>
                    <a:lnTo>
                      <a:pt x="2801" y="8821"/>
                    </a:lnTo>
                    <a:lnTo>
                      <a:pt x="2785" y="8784"/>
                    </a:lnTo>
                    <a:lnTo>
                      <a:pt x="2769" y="8746"/>
                    </a:lnTo>
                    <a:lnTo>
                      <a:pt x="2754" y="8705"/>
                    </a:lnTo>
                    <a:lnTo>
                      <a:pt x="2738" y="8664"/>
                    </a:lnTo>
                    <a:lnTo>
                      <a:pt x="2722" y="8620"/>
                    </a:lnTo>
                    <a:lnTo>
                      <a:pt x="2706" y="8575"/>
                    </a:lnTo>
                    <a:lnTo>
                      <a:pt x="2691" y="8529"/>
                    </a:lnTo>
                    <a:lnTo>
                      <a:pt x="2675" y="8481"/>
                    </a:lnTo>
                    <a:lnTo>
                      <a:pt x="2660" y="8432"/>
                    </a:lnTo>
                    <a:lnTo>
                      <a:pt x="2644" y="8381"/>
                    </a:lnTo>
                    <a:lnTo>
                      <a:pt x="2628" y="8328"/>
                    </a:lnTo>
                    <a:lnTo>
                      <a:pt x="2613" y="8274"/>
                    </a:lnTo>
                    <a:lnTo>
                      <a:pt x="2597" y="8219"/>
                    </a:lnTo>
                    <a:lnTo>
                      <a:pt x="2582" y="8162"/>
                    </a:lnTo>
                    <a:lnTo>
                      <a:pt x="2566" y="8104"/>
                    </a:lnTo>
                    <a:lnTo>
                      <a:pt x="2551" y="8045"/>
                    </a:lnTo>
                    <a:lnTo>
                      <a:pt x="2534" y="7984"/>
                    </a:lnTo>
                    <a:lnTo>
                      <a:pt x="2519" y="7921"/>
                    </a:lnTo>
                    <a:lnTo>
                      <a:pt x="2503" y="7858"/>
                    </a:lnTo>
                    <a:lnTo>
                      <a:pt x="2488" y="7793"/>
                    </a:lnTo>
                    <a:lnTo>
                      <a:pt x="2472" y="7727"/>
                    </a:lnTo>
                    <a:lnTo>
                      <a:pt x="2457" y="7660"/>
                    </a:lnTo>
                    <a:lnTo>
                      <a:pt x="2441" y="7591"/>
                    </a:lnTo>
                    <a:lnTo>
                      <a:pt x="2426" y="7521"/>
                    </a:lnTo>
                    <a:lnTo>
                      <a:pt x="2410" y="7450"/>
                    </a:lnTo>
                    <a:lnTo>
                      <a:pt x="2395" y="7378"/>
                    </a:lnTo>
                    <a:lnTo>
                      <a:pt x="2379" y="7305"/>
                    </a:lnTo>
                    <a:lnTo>
                      <a:pt x="2363" y="7231"/>
                    </a:lnTo>
                    <a:lnTo>
                      <a:pt x="2348" y="7156"/>
                    </a:lnTo>
                    <a:lnTo>
                      <a:pt x="2332" y="7079"/>
                    </a:lnTo>
                    <a:lnTo>
                      <a:pt x="2317" y="7002"/>
                    </a:lnTo>
                    <a:lnTo>
                      <a:pt x="2301" y="6924"/>
                    </a:lnTo>
                    <a:lnTo>
                      <a:pt x="2286" y="6845"/>
                    </a:lnTo>
                    <a:lnTo>
                      <a:pt x="2270" y="6765"/>
                    </a:lnTo>
                    <a:lnTo>
                      <a:pt x="2255" y="6684"/>
                    </a:lnTo>
                    <a:lnTo>
                      <a:pt x="2239" y="6603"/>
                    </a:lnTo>
                    <a:lnTo>
                      <a:pt x="2224" y="6520"/>
                    </a:lnTo>
                    <a:lnTo>
                      <a:pt x="2208" y="6437"/>
                    </a:lnTo>
                    <a:lnTo>
                      <a:pt x="2193" y="6353"/>
                    </a:lnTo>
                    <a:lnTo>
                      <a:pt x="2177" y="6269"/>
                    </a:lnTo>
                    <a:lnTo>
                      <a:pt x="2162" y="6183"/>
                    </a:lnTo>
                    <a:lnTo>
                      <a:pt x="2146" y="6097"/>
                    </a:lnTo>
                    <a:lnTo>
                      <a:pt x="2131" y="6011"/>
                    </a:lnTo>
                    <a:lnTo>
                      <a:pt x="2115" y="5924"/>
                    </a:lnTo>
                    <a:lnTo>
                      <a:pt x="2100" y="5836"/>
                    </a:lnTo>
                    <a:lnTo>
                      <a:pt x="2084" y="5748"/>
                    </a:lnTo>
                    <a:lnTo>
                      <a:pt x="2069" y="5660"/>
                    </a:lnTo>
                    <a:lnTo>
                      <a:pt x="2053" y="5571"/>
                    </a:lnTo>
                    <a:lnTo>
                      <a:pt x="2038" y="5482"/>
                    </a:lnTo>
                    <a:lnTo>
                      <a:pt x="2022" y="5392"/>
                    </a:lnTo>
                    <a:lnTo>
                      <a:pt x="2007" y="5302"/>
                    </a:lnTo>
                    <a:lnTo>
                      <a:pt x="1991" y="5212"/>
                    </a:lnTo>
                    <a:lnTo>
                      <a:pt x="1976" y="5122"/>
                    </a:lnTo>
                    <a:lnTo>
                      <a:pt x="1960" y="5031"/>
                    </a:lnTo>
                    <a:lnTo>
                      <a:pt x="1945" y="4940"/>
                    </a:lnTo>
                    <a:lnTo>
                      <a:pt x="1929" y="4849"/>
                    </a:lnTo>
                    <a:lnTo>
                      <a:pt x="1914" y="4758"/>
                    </a:lnTo>
                    <a:lnTo>
                      <a:pt x="1898" y="4667"/>
                    </a:lnTo>
                    <a:lnTo>
                      <a:pt x="1883" y="4576"/>
                    </a:lnTo>
                    <a:lnTo>
                      <a:pt x="1867" y="4485"/>
                    </a:lnTo>
                    <a:lnTo>
                      <a:pt x="1852" y="4394"/>
                    </a:lnTo>
                    <a:lnTo>
                      <a:pt x="1836" y="4303"/>
                    </a:lnTo>
                    <a:lnTo>
                      <a:pt x="1820" y="4212"/>
                    </a:lnTo>
                    <a:lnTo>
                      <a:pt x="1805" y="4121"/>
                    </a:lnTo>
                    <a:lnTo>
                      <a:pt x="1789" y="4031"/>
                    </a:lnTo>
                    <a:lnTo>
                      <a:pt x="1774" y="3941"/>
                    </a:lnTo>
                    <a:lnTo>
                      <a:pt x="1758" y="3851"/>
                    </a:lnTo>
                    <a:lnTo>
                      <a:pt x="1743" y="3761"/>
                    </a:lnTo>
                    <a:lnTo>
                      <a:pt x="1727" y="3672"/>
                    </a:lnTo>
                    <a:lnTo>
                      <a:pt x="1712" y="3583"/>
                    </a:lnTo>
                    <a:lnTo>
                      <a:pt x="1696" y="3494"/>
                    </a:lnTo>
                    <a:lnTo>
                      <a:pt x="1681" y="3406"/>
                    </a:lnTo>
                    <a:lnTo>
                      <a:pt x="1665" y="3318"/>
                    </a:lnTo>
                    <a:lnTo>
                      <a:pt x="1650" y="3231"/>
                    </a:lnTo>
                    <a:lnTo>
                      <a:pt x="1634" y="3145"/>
                    </a:lnTo>
                    <a:lnTo>
                      <a:pt x="1619" y="3059"/>
                    </a:lnTo>
                    <a:lnTo>
                      <a:pt x="1603" y="2974"/>
                    </a:lnTo>
                    <a:lnTo>
                      <a:pt x="1588" y="2889"/>
                    </a:lnTo>
                    <a:lnTo>
                      <a:pt x="1572" y="2805"/>
                    </a:lnTo>
                    <a:lnTo>
                      <a:pt x="1557" y="2722"/>
                    </a:lnTo>
                    <a:lnTo>
                      <a:pt x="1541" y="2640"/>
                    </a:lnTo>
                    <a:lnTo>
                      <a:pt x="1526" y="2558"/>
                    </a:lnTo>
                    <a:lnTo>
                      <a:pt x="1510" y="2477"/>
                    </a:lnTo>
                    <a:lnTo>
                      <a:pt x="1495" y="2397"/>
                    </a:lnTo>
                    <a:lnTo>
                      <a:pt x="1479" y="2318"/>
                    </a:lnTo>
                    <a:lnTo>
                      <a:pt x="1464" y="2240"/>
                    </a:lnTo>
                    <a:lnTo>
                      <a:pt x="1448" y="2163"/>
                    </a:lnTo>
                    <a:lnTo>
                      <a:pt x="1433" y="2087"/>
                    </a:lnTo>
                    <a:lnTo>
                      <a:pt x="1417" y="2012"/>
                    </a:lnTo>
                    <a:lnTo>
                      <a:pt x="1402" y="1937"/>
                    </a:lnTo>
                    <a:lnTo>
                      <a:pt x="1387" y="1865"/>
                    </a:lnTo>
                    <a:lnTo>
                      <a:pt x="1371" y="1793"/>
                    </a:lnTo>
                    <a:lnTo>
                      <a:pt x="1356" y="1722"/>
                    </a:lnTo>
                    <a:lnTo>
                      <a:pt x="1340" y="1652"/>
                    </a:lnTo>
                    <a:lnTo>
                      <a:pt x="1325" y="1584"/>
                    </a:lnTo>
                    <a:lnTo>
                      <a:pt x="1309" y="1516"/>
                    </a:lnTo>
                    <a:lnTo>
                      <a:pt x="1294" y="1451"/>
                    </a:lnTo>
                    <a:lnTo>
                      <a:pt x="1278" y="1386"/>
                    </a:lnTo>
                    <a:lnTo>
                      <a:pt x="1263" y="1323"/>
                    </a:lnTo>
                    <a:lnTo>
                      <a:pt x="1247" y="1260"/>
                    </a:lnTo>
                    <a:lnTo>
                      <a:pt x="1232" y="1200"/>
                    </a:lnTo>
                    <a:lnTo>
                      <a:pt x="1217" y="1140"/>
                    </a:lnTo>
                    <a:lnTo>
                      <a:pt x="1201" y="1083"/>
                    </a:lnTo>
                    <a:lnTo>
                      <a:pt x="1186" y="1026"/>
                    </a:lnTo>
                    <a:lnTo>
                      <a:pt x="1170" y="971"/>
                    </a:lnTo>
                    <a:lnTo>
                      <a:pt x="1155" y="918"/>
                    </a:lnTo>
                    <a:lnTo>
                      <a:pt x="1139" y="865"/>
                    </a:lnTo>
                    <a:lnTo>
                      <a:pt x="1124" y="815"/>
                    </a:lnTo>
                    <a:lnTo>
                      <a:pt x="1108" y="766"/>
                    </a:lnTo>
                    <a:lnTo>
                      <a:pt x="1093" y="719"/>
                    </a:lnTo>
                    <a:lnTo>
                      <a:pt x="1078" y="673"/>
                    </a:lnTo>
                    <a:lnTo>
                      <a:pt x="1062" y="629"/>
                    </a:lnTo>
                    <a:lnTo>
                      <a:pt x="1047" y="586"/>
                    </a:lnTo>
                    <a:lnTo>
                      <a:pt x="1032" y="545"/>
                    </a:lnTo>
                    <a:lnTo>
                      <a:pt x="1016" y="506"/>
                    </a:lnTo>
                    <a:lnTo>
                      <a:pt x="1001" y="468"/>
                    </a:lnTo>
                    <a:lnTo>
                      <a:pt x="986" y="432"/>
                    </a:lnTo>
                    <a:lnTo>
                      <a:pt x="971" y="398"/>
                    </a:lnTo>
                    <a:lnTo>
                      <a:pt x="956" y="366"/>
                    </a:lnTo>
                    <a:lnTo>
                      <a:pt x="941" y="336"/>
                    </a:lnTo>
                    <a:lnTo>
                      <a:pt x="926" y="307"/>
                    </a:lnTo>
                    <a:lnTo>
                      <a:pt x="911" y="280"/>
                    </a:lnTo>
                    <a:lnTo>
                      <a:pt x="896" y="255"/>
                    </a:lnTo>
                    <a:lnTo>
                      <a:pt x="882" y="232"/>
                    </a:lnTo>
                    <a:lnTo>
                      <a:pt x="867" y="210"/>
                    </a:lnTo>
                    <a:lnTo>
                      <a:pt x="853" y="191"/>
                    </a:lnTo>
                    <a:lnTo>
                      <a:pt x="839" y="174"/>
                    </a:lnTo>
                    <a:lnTo>
                      <a:pt x="825" y="158"/>
                    </a:lnTo>
                    <a:lnTo>
                      <a:pt x="812" y="145"/>
                    </a:lnTo>
                    <a:lnTo>
                      <a:pt x="798" y="132"/>
                    </a:lnTo>
                    <a:lnTo>
                      <a:pt x="787" y="123"/>
                    </a:lnTo>
                    <a:lnTo>
                      <a:pt x="774" y="115"/>
                    </a:lnTo>
                    <a:lnTo>
                      <a:pt x="763" y="108"/>
                    </a:lnTo>
                    <a:lnTo>
                      <a:pt x="752" y="103"/>
                    </a:lnTo>
                    <a:lnTo>
                      <a:pt x="742" y="100"/>
                    </a:lnTo>
                    <a:lnTo>
                      <a:pt x="732" y="97"/>
                    </a:lnTo>
                    <a:lnTo>
                      <a:pt x="722" y="96"/>
                    </a:lnTo>
                    <a:lnTo>
                      <a:pt x="712" y="96"/>
                    </a:lnTo>
                    <a:lnTo>
                      <a:pt x="702" y="98"/>
                    </a:lnTo>
                    <a:lnTo>
                      <a:pt x="691" y="101"/>
                    </a:lnTo>
                    <a:lnTo>
                      <a:pt x="680" y="105"/>
                    </a:lnTo>
                    <a:lnTo>
                      <a:pt x="668" y="111"/>
                    </a:lnTo>
                    <a:lnTo>
                      <a:pt x="656" y="118"/>
                    </a:lnTo>
                    <a:lnTo>
                      <a:pt x="643" y="127"/>
                    </a:lnTo>
                    <a:lnTo>
                      <a:pt x="629" y="139"/>
                    </a:lnTo>
                    <a:lnTo>
                      <a:pt x="616" y="152"/>
                    </a:lnTo>
                    <a:lnTo>
                      <a:pt x="602" y="167"/>
                    </a:lnTo>
                    <a:lnTo>
                      <a:pt x="588" y="184"/>
                    </a:lnTo>
                    <a:lnTo>
                      <a:pt x="573" y="204"/>
                    </a:lnTo>
                    <a:lnTo>
                      <a:pt x="559" y="224"/>
                    </a:lnTo>
                    <a:lnTo>
                      <a:pt x="544" y="248"/>
                    </a:lnTo>
                    <a:lnTo>
                      <a:pt x="529" y="272"/>
                    </a:lnTo>
                    <a:lnTo>
                      <a:pt x="514" y="298"/>
                    </a:lnTo>
                    <a:lnTo>
                      <a:pt x="499" y="326"/>
                    </a:lnTo>
                    <a:lnTo>
                      <a:pt x="484" y="357"/>
                    </a:lnTo>
                    <a:lnTo>
                      <a:pt x="469" y="388"/>
                    </a:lnTo>
                    <a:lnTo>
                      <a:pt x="454" y="422"/>
                    </a:lnTo>
                    <a:lnTo>
                      <a:pt x="438" y="457"/>
                    </a:lnTo>
                    <a:lnTo>
                      <a:pt x="423" y="495"/>
                    </a:lnTo>
                    <a:lnTo>
                      <a:pt x="408" y="533"/>
                    </a:lnTo>
                    <a:lnTo>
                      <a:pt x="393" y="574"/>
                    </a:lnTo>
                    <a:lnTo>
                      <a:pt x="377" y="616"/>
                    </a:lnTo>
                    <a:lnTo>
                      <a:pt x="362" y="659"/>
                    </a:lnTo>
                    <a:lnTo>
                      <a:pt x="347" y="705"/>
                    </a:lnTo>
                    <a:lnTo>
                      <a:pt x="331" y="752"/>
                    </a:lnTo>
                    <a:lnTo>
                      <a:pt x="316" y="801"/>
                    </a:lnTo>
                    <a:lnTo>
                      <a:pt x="300" y="851"/>
                    </a:lnTo>
                    <a:lnTo>
                      <a:pt x="285" y="902"/>
                    </a:lnTo>
                    <a:lnTo>
                      <a:pt x="270" y="956"/>
                    </a:lnTo>
                    <a:lnTo>
                      <a:pt x="254" y="1010"/>
                    </a:lnTo>
                    <a:lnTo>
                      <a:pt x="239" y="1066"/>
                    </a:lnTo>
                    <a:lnTo>
                      <a:pt x="223" y="1124"/>
                    </a:lnTo>
                    <a:lnTo>
                      <a:pt x="208" y="1182"/>
                    </a:lnTo>
                    <a:lnTo>
                      <a:pt x="193" y="1243"/>
                    </a:lnTo>
                    <a:lnTo>
                      <a:pt x="177" y="1304"/>
                    </a:lnTo>
                    <a:lnTo>
                      <a:pt x="162" y="1368"/>
                    </a:lnTo>
                    <a:lnTo>
                      <a:pt x="146" y="1432"/>
                    </a:lnTo>
                    <a:lnTo>
                      <a:pt x="131" y="1497"/>
                    </a:lnTo>
                    <a:lnTo>
                      <a:pt x="115" y="1564"/>
                    </a:lnTo>
                    <a:lnTo>
                      <a:pt x="100" y="1633"/>
                    </a:lnTo>
                    <a:cubicBezTo>
                      <a:pt x="94" y="1658"/>
                      <a:pt x="68" y="1675"/>
                      <a:pt x="42" y="1669"/>
                    </a:cubicBezTo>
                    <a:cubicBezTo>
                      <a:pt x="17" y="1663"/>
                      <a:pt x="0" y="1637"/>
                      <a:pt x="6" y="1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8" cap="flat">
                <a:solidFill>
                  <a:schemeClr val="accent5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3177679" y="4653878"/>
              <a:ext cx="801385" cy="784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0"/>
            <p:cNvSpPr/>
            <p:nvPr/>
          </p:nvSpPr>
          <p:spPr>
            <a:xfrm rot="21027525">
              <a:off x="835823" y="4292527"/>
              <a:ext cx="801385" cy="742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箭头连接符 51"/>
            <p:cNvCxnSpPr/>
            <p:nvPr/>
          </p:nvCxnSpPr>
          <p:spPr>
            <a:xfrm>
              <a:off x="1611962" y="4790462"/>
              <a:ext cx="1571893" cy="312634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dash"/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30"/>
            <p:cNvCxnSpPr/>
            <p:nvPr/>
          </p:nvCxnSpPr>
          <p:spPr>
            <a:xfrm flipH="1">
              <a:off x="1643223" y="3965392"/>
              <a:ext cx="1382623" cy="82351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dash"/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>
            <a:grpSpLocks noChangeAspect="1"/>
          </p:cNvGrpSpPr>
          <p:nvPr/>
        </p:nvGrpSpPr>
        <p:grpSpPr>
          <a:xfrm>
            <a:off x="6613467" y="1143242"/>
            <a:ext cx="176153" cy="490084"/>
            <a:chOff x="5907867" y="2282111"/>
            <a:chExt cx="137160" cy="381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76447" y="2395006"/>
              <a:ext cx="2005" cy="26870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8"/>
            <p:cNvSpPr/>
            <p:nvPr/>
          </p:nvSpPr>
          <p:spPr>
            <a:xfrm flipV="1">
              <a:off x="5907867" y="2282111"/>
              <a:ext cx="137160" cy="13716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524156" y="2101811"/>
            <a:ext cx="1765987" cy="1444216"/>
            <a:chOff x="5061363" y="2657082"/>
            <a:chExt cx="1418135" cy="1159744"/>
          </a:xfrm>
        </p:grpSpPr>
        <p:sp>
          <p:nvSpPr>
            <p:cNvPr id="4" name="矩形 41"/>
            <p:cNvSpPr/>
            <p:nvPr/>
          </p:nvSpPr>
          <p:spPr>
            <a:xfrm>
              <a:off x="5678113" y="2853542"/>
              <a:ext cx="801385" cy="524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5705265" y="3065300"/>
              <a:ext cx="367259" cy="213840"/>
              <a:chOff x="5926156" y="3078000"/>
              <a:chExt cx="367259" cy="21384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5926156" y="3078000"/>
                <a:ext cx="307004" cy="213840"/>
                <a:chOff x="5926156" y="3078000"/>
                <a:chExt cx="284144" cy="274800"/>
              </a:xfrm>
            </p:grpSpPr>
            <p:sp>
              <p:nvSpPr>
                <p:cNvPr id="11" name="Isosceles Triangle 12"/>
                <p:cNvSpPr/>
                <p:nvPr/>
              </p:nvSpPr>
              <p:spPr>
                <a:xfrm rot="16200000" flipH="1" flipV="1">
                  <a:off x="5896538" y="3107618"/>
                  <a:ext cx="274800" cy="2155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026738" y="3095364"/>
                  <a:ext cx="183562" cy="240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6158060" y="3051569"/>
                <a:ext cx="2005" cy="268705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 rot="5400000" flipV="1">
              <a:off x="5179965" y="2759122"/>
              <a:ext cx="581664" cy="818867"/>
              <a:chOff x="3945" y="1596"/>
              <a:chExt cx="792" cy="1176"/>
            </a:xfrm>
          </p:grpSpPr>
          <p:sp>
            <p:nvSpPr>
              <p:cNvPr id="16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 rot="7876706" flipV="1">
              <a:off x="5266400" y="2538480"/>
              <a:ext cx="581664" cy="818867"/>
              <a:chOff x="3945" y="1596"/>
              <a:chExt cx="792" cy="1176"/>
            </a:xfrm>
          </p:grpSpPr>
          <p:sp>
            <p:nvSpPr>
              <p:cNvPr id="19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6" cap="flat">
                <a:solidFill>
                  <a:srgbClr val="000000">
                    <a:alpha val="20000"/>
                  </a:srgb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5"/>
            <p:cNvGrpSpPr>
              <a:grpSpLocks noChangeAspect="1"/>
            </p:cNvGrpSpPr>
            <p:nvPr/>
          </p:nvGrpSpPr>
          <p:grpSpPr bwMode="auto">
            <a:xfrm rot="6882085" flipV="1">
              <a:off x="5202711" y="2638565"/>
              <a:ext cx="581664" cy="818867"/>
              <a:chOff x="3945" y="1596"/>
              <a:chExt cx="792" cy="1176"/>
            </a:xfrm>
          </p:grpSpPr>
          <p:sp>
            <p:nvSpPr>
              <p:cNvPr id="22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 w="6" cap="flat">
                <a:solidFill>
                  <a:schemeClr val="tx1">
                    <a:lumMod val="50000"/>
                    <a:lumOff val="50000"/>
                    <a:alpha val="6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Arc 23"/>
            <p:cNvSpPr/>
            <p:nvPr/>
          </p:nvSpPr>
          <p:spPr>
            <a:xfrm rot="14206206">
              <a:off x="5966765" y="3027277"/>
              <a:ext cx="531916" cy="422906"/>
            </a:xfrm>
            <a:prstGeom prst="arc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15"/>
            <p:cNvGrpSpPr>
              <a:grpSpLocks noChangeAspect="1"/>
            </p:cNvGrpSpPr>
            <p:nvPr/>
          </p:nvGrpSpPr>
          <p:grpSpPr bwMode="auto">
            <a:xfrm rot="2476706" flipV="1">
              <a:off x="5289148" y="2997959"/>
              <a:ext cx="581664" cy="818867"/>
              <a:chOff x="3945" y="1596"/>
              <a:chExt cx="792" cy="1176"/>
            </a:xfrm>
          </p:grpSpPr>
          <p:sp>
            <p:nvSpPr>
              <p:cNvPr id="26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6" cap="flat">
                <a:solidFill>
                  <a:srgbClr val="000000">
                    <a:alpha val="20000"/>
                  </a:srgb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5"/>
            <p:cNvGrpSpPr>
              <a:grpSpLocks noChangeAspect="1"/>
            </p:cNvGrpSpPr>
            <p:nvPr/>
          </p:nvGrpSpPr>
          <p:grpSpPr bwMode="auto">
            <a:xfrm rot="14717915">
              <a:off x="5204987" y="2893322"/>
              <a:ext cx="581664" cy="818867"/>
              <a:chOff x="3945" y="1596"/>
              <a:chExt cx="792" cy="1176"/>
            </a:xfrm>
          </p:grpSpPr>
          <p:sp>
            <p:nvSpPr>
              <p:cNvPr id="29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6"/>
                <a:ext cx="792" cy="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4080" y="1821"/>
                <a:ext cx="522" cy="871"/>
              </a:xfrm>
              <a:custGeom>
                <a:avLst/>
                <a:gdLst/>
                <a:ahLst/>
                <a:cxnLst>
                  <a:cxn ang="0">
                    <a:pos x="679" y="2313"/>
                  </a:cxn>
                  <a:cxn ang="0">
                    <a:pos x="896" y="2089"/>
                  </a:cxn>
                  <a:cxn ang="0">
                    <a:pos x="950" y="1945"/>
                  </a:cxn>
                  <a:cxn ang="0">
                    <a:pos x="987" y="1975"/>
                  </a:cxn>
                  <a:cxn ang="0">
                    <a:pos x="1063" y="1740"/>
                  </a:cxn>
                  <a:cxn ang="0">
                    <a:pos x="1014" y="1822"/>
                  </a:cxn>
                  <a:cxn ang="0">
                    <a:pos x="1182" y="1619"/>
                  </a:cxn>
                  <a:cxn ang="0">
                    <a:pos x="1234" y="1401"/>
                  </a:cxn>
                  <a:cxn ang="0">
                    <a:pos x="1198" y="1490"/>
                  </a:cxn>
                  <a:cxn ang="0">
                    <a:pos x="1340" y="1233"/>
                  </a:cxn>
                  <a:cxn ang="0">
                    <a:pos x="1312" y="1129"/>
                  </a:cxn>
                  <a:cxn ang="0">
                    <a:pos x="1376" y="1053"/>
                  </a:cxn>
                  <a:cxn ang="0">
                    <a:pos x="1344" y="904"/>
                  </a:cxn>
                  <a:cxn ang="0">
                    <a:pos x="1368" y="969"/>
                  </a:cxn>
                  <a:cxn ang="0">
                    <a:pos x="1352" y="635"/>
                  </a:cxn>
                  <a:cxn ang="0">
                    <a:pos x="1343" y="759"/>
                  </a:cxn>
                  <a:cxn ang="0">
                    <a:pos x="1343" y="513"/>
                  </a:cxn>
                  <a:cxn ang="0">
                    <a:pos x="1218" y="368"/>
                  </a:cxn>
                  <a:cxn ang="0">
                    <a:pos x="1244" y="299"/>
                  </a:cxn>
                  <a:cxn ang="0">
                    <a:pos x="1241" y="404"/>
                  </a:cxn>
                  <a:cxn ang="0">
                    <a:pos x="1108" y="146"/>
                  </a:cxn>
                  <a:cxn ang="0">
                    <a:pos x="1003" y="136"/>
                  </a:cxn>
                  <a:cxn ang="0">
                    <a:pos x="908" y="58"/>
                  </a:cxn>
                  <a:cxn ang="0">
                    <a:pos x="1018" y="90"/>
                  </a:cxn>
                  <a:cxn ang="0">
                    <a:pos x="753" y="47"/>
                  </a:cxn>
                  <a:cxn ang="0">
                    <a:pos x="768" y="2"/>
                  </a:cxn>
                  <a:cxn ang="0">
                    <a:pos x="649" y="48"/>
                  </a:cxn>
                  <a:cxn ang="0">
                    <a:pos x="549" y="22"/>
                  </a:cxn>
                  <a:cxn ang="0">
                    <a:pos x="649" y="48"/>
                  </a:cxn>
                  <a:cxn ang="0">
                    <a:pos x="358" y="123"/>
                  </a:cxn>
                  <a:cxn ang="0">
                    <a:pos x="488" y="67"/>
                  </a:cxn>
                  <a:cxn ang="0">
                    <a:pos x="284" y="214"/>
                  </a:cxn>
                  <a:cxn ang="0">
                    <a:pos x="279" y="151"/>
                  </a:cxn>
                  <a:cxn ang="0">
                    <a:pos x="191" y="336"/>
                  </a:cxn>
                  <a:cxn ang="0">
                    <a:pos x="116" y="363"/>
                  </a:cxn>
                  <a:cxn ang="0">
                    <a:pos x="115" y="482"/>
                  </a:cxn>
                  <a:cxn ang="0">
                    <a:pos x="50" y="529"/>
                  </a:cxn>
                  <a:cxn ang="0">
                    <a:pos x="64" y="670"/>
                  </a:cxn>
                  <a:cxn ang="0">
                    <a:pos x="0" y="728"/>
                  </a:cxn>
                  <a:cxn ang="0">
                    <a:pos x="48" y="851"/>
                  </a:cxn>
                  <a:cxn ang="0">
                    <a:pos x="3" y="951"/>
                  </a:cxn>
                  <a:cxn ang="0">
                    <a:pos x="48" y="851"/>
                  </a:cxn>
                  <a:cxn ang="0">
                    <a:pos x="28" y="1141"/>
                  </a:cxn>
                  <a:cxn ang="0">
                    <a:pos x="105" y="1218"/>
                  </a:cxn>
                  <a:cxn ang="0">
                    <a:pos x="65" y="1245"/>
                  </a:cxn>
                  <a:cxn ang="0">
                    <a:pos x="191" y="1472"/>
                  </a:cxn>
                  <a:cxn ang="0">
                    <a:pos x="131" y="1387"/>
                  </a:cxn>
                  <a:cxn ang="0">
                    <a:pos x="236" y="1683"/>
                  </a:cxn>
                  <a:cxn ang="0">
                    <a:pos x="366" y="1822"/>
                  </a:cxn>
                  <a:cxn ang="0">
                    <a:pos x="294" y="1732"/>
                  </a:cxn>
                  <a:cxn ang="0">
                    <a:pos x="439" y="2009"/>
                  </a:cxn>
                  <a:cxn ang="0">
                    <a:pos x="540" y="2075"/>
                  </a:cxn>
                  <a:cxn ang="0">
                    <a:pos x="499" y="2056"/>
                  </a:cxn>
                  <a:cxn ang="0">
                    <a:pos x="710" y="2316"/>
                  </a:cxn>
                  <a:cxn ang="0">
                    <a:pos x="654" y="2204"/>
                  </a:cxn>
                </a:cxnLst>
                <a:rect l="0" t="0" r="r" b="b"/>
                <a:pathLst>
                  <a:path w="1393" h="2323">
                    <a:moveTo>
                      <a:pt x="679" y="2279"/>
                    </a:moveTo>
                    <a:lnTo>
                      <a:pt x="747" y="2212"/>
                    </a:lnTo>
                    <a:cubicBezTo>
                      <a:pt x="757" y="2202"/>
                      <a:pt x="772" y="2202"/>
                      <a:pt x="781" y="2212"/>
                    </a:cubicBezTo>
                    <a:cubicBezTo>
                      <a:pt x="791" y="2221"/>
                      <a:pt x="791" y="2236"/>
                      <a:pt x="781" y="2246"/>
                    </a:cubicBezTo>
                    <a:lnTo>
                      <a:pt x="713" y="2313"/>
                    </a:lnTo>
                    <a:cubicBezTo>
                      <a:pt x="704" y="2323"/>
                      <a:pt x="689" y="2323"/>
                      <a:pt x="679" y="2313"/>
                    </a:cubicBezTo>
                    <a:cubicBezTo>
                      <a:pt x="670" y="2304"/>
                      <a:pt x="670" y="2289"/>
                      <a:pt x="679" y="2279"/>
                    </a:cubicBezTo>
                    <a:close/>
                    <a:moveTo>
                      <a:pt x="800" y="2138"/>
                    </a:moveTo>
                    <a:lnTo>
                      <a:pt x="820" y="2107"/>
                    </a:lnTo>
                    <a:lnTo>
                      <a:pt x="859" y="2059"/>
                    </a:lnTo>
                    <a:cubicBezTo>
                      <a:pt x="867" y="2049"/>
                      <a:pt x="882" y="2047"/>
                      <a:pt x="893" y="2055"/>
                    </a:cubicBezTo>
                    <a:cubicBezTo>
                      <a:pt x="903" y="2064"/>
                      <a:pt x="905" y="2079"/>
                      <a:pt x="896" y="2089"/>
                    </a:cubicBezTo>
                    <a:lnTo>
                      <a:pt x="860" y="2134"/>
                    </a:lnTo>
                    <a:lnTo>
                      <a:pt x="840" y="2164"/>
                    </a:lnTo>
                    <a:cubicBezTo>
                      <a:pt x="833" y="2175"/>
                      <a:pt x="818" y="2178"/>
                      <a:pt x="807" y="2171"/>
                    </a:cubicBezTo>
                    <a:cubicBezTo>
                      <a:pt x="796" y="2163"/>
                      <a:pt x="793" y="2149"/>
                      <a:pt x="800" y="2138"/>
                    </a:cubicBezTo>
                    <a:close/>
                    <a:moveTo>
                      <a:pt x="919" y="1984"/>
                    </a:moveTo>
                    <a:lnTo>
                      <a:pt x="950" y="1945"/>
                    </a:lnTo>
                    <a:lnTo>
                      <a:pt x="947" y="1950"/>
                    </a:lnTo>
                    <a:lnTo>
                      <a:pt x="968" y="1908"/>
                    </a:lnTo>
                    <a:cubicBezTo>
                      <a:pt x="974" y="1896"/>
                      <a:pt x="988" y="1891"/>
                      <a:pt x="1000" y="1897"/>
                    </a:cubicBezTo>
                    <a:cubicBezTo>
                      <a:pt x="1012" y="1903"/>
                      <a:pt x="1017" y="1918"/>
                      <a:pt x="1011" y="1930"/>
                    </a:cubicBezTo>
                    <a:lnTo>
                      <a:pt x="990" y="1971"/>
                    </a:lnTo>
                    <a:cubicBezTo>
                      <a:pt x="989" y="1973"/>
                      <a:pt x="988" y="1974"/>
                      <a:pt x="987" y="1975"/>
                    </a:cubicBezTo>
                    <a:lnTo>
                      <a:pt x="956" y="2014"/>
                    </a:lnTo>
                    <a:cubicBezTo>
                      <a:pt x="948" y="2024"/>
                      <a:pt x="933" y="2026"/>
                      <a:pt x="923" y="2018"/>
                    </a:cubicBezTo>
                    <a:cubicBezTo>
                      <a:pt x="912" y="2010"/>
                      <a:pt x="911" y="1994"/>
                      <a:pt x="919" y="1984"/>
                    </a:cubicBezTo>
                    <a:close/>
                    <a:moveTo>
                      <a:pt x="1014" y="1822"/>
                    </a:moveTo>
                    <a:lnTo>
                      <a:pt x="1044" y="1772"/>
                    </a:lnTo>
                    <a:lnTo>
                      <a:pt x="1063" y="1740"/>
                    </a:lnTo>
                    <a:cubicBezTo>
                      <a:pt x="1070" y="1728"/>
                      <a:pt x="1085" y="1725"/>
                      <a:pt x="1096" y="1731"/>
                    </a:cubicBezTo>
                    <a:cubicBezTo>
                      <a:pt x="1108" y="1738"/>
                      <a:pt x="1111" y="1753"/>
                      <a:pt x="1105" y="1764"/>
                    </a:cubicBezTo>
                    <a:lnTo>
                      <a:pt x="1085" y="1797"/>
                    </a:lnTo>
                    <a:lnTo>
                      <a:pt x="1055" y="1847"/>
                    </a:lnTo>
                    <a:cubicBezTo>
                      <a:pt x="1048" y="1858"/>
                      <a:pt x="1034" y="1862"/>
                      <a:pt x="1022" y="1855"/>
                    </a:cubicBezTo>
                    <a:cubicBezTo>
                      <a:pt x="1011" y="1848"/>
                      <a:pt x="1007" y="1833"/>
                      <a:pt x="1014" y="1822"/>
                    </a:cubicBezTo>
                    <a:close/>
                    <a:moveTo>
                      <a:pt x="1109" y="1657"/>
                    </a:moveTo>
                    <a:lnTo>
                      <a:pt x="1139" y="1598"/>
                    </a:lnTo>
                    <a:lnTo>
                      <a:pt x="1155" y="1571"/>
                    </a:lnTo>
                    <a:cubicBezTo>
                      <a:pt x="1162" y="1560"/>
                      <a:pt x="1177" y="1556"/>
                      <a:pt x="1188" y="1563"/>
                    </a:cubicBezTo>
                    <a:cubicBezTo>
                      <a:pt x="1199" y="1570"/>
                      <a:pt x="1203" y="1584"/>
                      <a:pt x="1196" y="1596"/>
                    </a:cubicBezTo>
                    <a:lnTo>
                      <a:pt x="1182" y="1619"/>
                    </a:lnTo>
                    <a:lnTo>
                      <a:pt x="1152" y="1679"/>
                    </a:lnTo>
                    <a:cubicBezTo>
                      <a:pt x="1146" y="1691"/>
                      <a:pt x="1132" y="1695"/>
                      <a:pt x="1120" y="1690"/>
                    </a:cubicBezTo>
                    <a:cubicBezTo>
                      <a:pt x="1108" y="1684"/>
                      <a:pt x="1103" y="1669"/>
                      <a:pt x="1109" y="1657"/>
                    </a:cubicBezTo>
                    <a:close/>
                    <a:moveTo>
                      <a:pt x="1198" y="1490"/>
                    </a:moveTo>
                    <a:lnTo>
                      <a:pt x="1218" y="1440"/>
                    </a:lnTo>
                    <a:lnTo>
                      <a:pt x="1234" y="1401"/>
                    </a:lnTo>
                    <a:cubicBezTo>
                      <a:pt x="1239" y="1388"/>
                      <a:pt x="1253" y="1382"/>
                      <a:pt x="1265" y="1387"/>
                    </a:cubicBezTo>
                    <a:cubicBezTo>
                      <a:pt x="1277" y="1392"/>
                      <a:pt x="1283" y="1406"/>
                      <a:pt x="1278" y="1419"/>
                    </a:cubicBezTo>
                    <a:lnTo>
                      <a:pt x="1263" y="1457"/>
                    </a:lnTo>
                    <a:lnTo>
                      <a:pt x="1243" y="1508"/>
                    </a:lnTo>
                    <a:cubicBezTo>
                      <a:pt x="1238" y="1520"/>
                      <a:pt x="1224" y="1526"/>
                      <a:pt x="1211" y="1521"/>
                    </a:cubicBezTo>
                    <a:cubicBezTo>
                      <a:pt x="1199" y="1516"/>
                      <a:pt x="1193" y="1502"/>
                      <a:pt x="1198" y="1490"/>
                    </a:cubicBezTo>
                    <a:close/>
                    <a:moveTo>
                      <a:pt x="1269" y="1312"/>
                    </a:moveTo>
                    <a:lnTo>
                      <a:pt x="1282" y="1280"/>
                    </a:lnTo>
                    <a:lnTo>
                      <a:pt x="1281" y="1284"/>
                    </a:lnTo>
                    <a:lnTo>
                      <a:pt x="1293" y="1223"/>
                    </a:lnTo>
                    <a:cubicBezTo>
                      <a:pt x="1296" y="1210"/>
                      <a:pt x="1308" y="1202"/>
                      <a:pt x="1321" y="1205"/>
                    </a:cubicBezTo>
                    <a:cubicBezTo>
                      <a:pt x="1334" y="1207"/>
                      <a:pt x="1343" y="1220"/>
                      <a:pt x="1340" y="1233"/>
                    </a:cubicBezTo>
                    <a:lnTo>
                      <a:pt x="1328" y="1293"/>
                    </a:lnTo>
                    <a:cubicBezTo>
                      <a:pt x="1328" y="1295"/>
                      <a:pt x="1327" y="1296"/>
                      <a:pt x="1327" y="1297"/>
                    </a:cubicBezTo>
                    <a:lnTo>
                      <a:pt x="1314" y="1329"/>
                    </a:lnTo>
                    <a:cubicBezTo>
                      <a:pt x="1309" y="1342"/>
                      <a:pt x="1295" y="1348"/>
                      <a:pt x="1283" y="1343"/>
                    </a:cubicBezTo>
                    <a:cubicBezTo>
                      <a:pt x="1270" y="1338"/>
                      <a:pt x="1264" y="1324"/>
                      <a:pt x="1269" y="1312"/>
                    </a:cubicBezTo>
                    <a:close/>
                    <a:moveTo>
                      <a:pt x="1312" y="1129"/>
                    </a:moveTo>
                    <a:lnTo>
                      <a:pt x="1313" y="1124"/>
                    </a:lnTo>
                    <a:lnTo>
                      <a:pt x="1329" y="1044"/>
                    </a:lnTo>
                    <a:lnTo>
                      <a:pt x="1331" y="1035"/>
                    </a:lnTo>
                    <a:cubicBezTo>
                      <a:pt x="1333" y="1022"/>
                      <a:pt x="1346" y="1014"/>
                      <a:pt x="1359" y="1016"/>
                    </a:cubicBezTo>
                    <a:cubicBezTo>
                      <a:pt x="1372" y="1019"/>
                      <a:pt x="1380" y="1032"/>
                      <a:pt x="1378" y="1045"/>
                    </a:cubicBezTo>
                    <a:lnTo>
                      <a:pt x="1376" y="1053"/>
                    </a:lnTo>
                    <a:lnTo>
                      <a:pt x="1360" y="1133"/>
                    </a:lnTo>
                    <a:lnTo>
                      <a:pt x="1359" y="1139"/>
                    </a:lnTo>
                    <a:cubicBezTo>
                      <a:pt x="1356" y="1152"/>
                      <a:pt x="1344" y="1160"/>
                      <a:pt x="1331" y="1158"/>
                    </a:cubicBezTo>
                    <a:cubicBezTo>
                      <a:pt x="1318" y="1155"/>
                      <a:pt x="1309" y="1142"/>
                      <a:pt x="1312" y="1129"/>
                    </a:cubicBezTo>
                    <a:close/>
                    <a:moveTo>
                      <a:pt x="1344" y="945"/>
                    </a:moveTo>
                    <a:lnTo>
                      <a:pt x="1344" y="904"/>
                    </a:lnTo>
                    <a:lnTo>
                      <a:pt x="1344" y="849"/>
                    </a:lnTo>
                    <a:cubicBezTo>
                      <a:pt x="1344" y="836"/>
                      <a:pt x="1355" y="825"/>
                      <a:pt x="1368" y="825"/>
                    </a:cubicBezTo>
                    <a:cubicBezTo>
                      <a:pt x="1382" y="825"/>
                      <a:pt x="1392" y="836"/>
                      <a:pt x="1392" y="849"/>
                    </a:cubicBezTo>
                    <a:lnTo>
                      <a:pt x="1392" y="904"/>
                    </a:lnTo>
                    <a:lnTo>
                      <a:pt x="1392" y="945"/>
                    </a:lnTo>
                    <a:cubicBezTo>
                      <a:pt x="1392" y="959"/>
                      <a:pt x="1382" y="969"/>
                      <a:pt x="1368" y="969"/>
                    </a:cubicBezTo>
                    <a:cubicBezTo>
                      <a:pt x="1355" y="969"/>
                      <a:pt x="1344" y="959"/>
                      <a:pt x="1344" y="945"/>
                    </a:cubicBezTo>
                    <a:close/>
                    <a:moveTo>
                      <a:pt x="1343" y="759"/>
                    </a:moveTo>
                    <a:lnTo>
                      <a:pt x="1329" y="702"/>
                    </a:lnTo>
                    <a:cubicBezTo>
                      <a:pt x="1329" y="700"/>
                      <a:pt x="1328" y="698"/>
                      <a:pt x="1328" y="696"/>
                    </a:cubicBezTo>
                    <a:lnTo>
                      <a:pt x="1328" y="659"/>
                    </a:lnTo>
                    <a:cubicBezTo>
                      <a:pt x="1328" y="646"/>
                      <a:pt x="1339" y="635"/>
                      <a:pt x="1352" y="635"/>
                    </a:cubicBezTo>
                    <a:cubicBezTo>
                      <a:pt x="1366" y="635"/>
                      <a:pt x="1376" y="646"/>
                      <a:pt x="1376" y="659"/>
                    </a:cubicBezTo>
                    <a:lnTo>
                      <a:pt x="1376" y="696"/>
                    </a:lnTo>
                    <a:lnTo>
                      <a:pt x="1376" y="691"/>
                    </a:lnTo>
                    <a:lnTo>
                      <a:pt x="1390" y="748"/>
                    </a:lnTo>
                    <a:cubicBezTo>
                      <a:pt x="1393" y="761"/>
                      <a:pt x="1385" y="774"/>
                      <a:pt x="1373" y="777"/>
                    </a:cubicBezTo>
                    <a:cubicBezTo>
                      <a:pt x="1360" y="780"/>
                      <a:pt x="1347" y="772"/>
                      <a:pt x="1343" y="759"/>
                    </a:cubicBezTo>
                    <a:close/>
                    <a:moveTo>
                      <a:pt x="1313" y="573"/>
                    </a:moveTo>
                    <a:lnTo>
                      <a:pt x="1298" y="528"/>
                    </a:lnTo>
                    <a:lnTo>
                      <a:pt x="1285" y="479"/>
                    </a:lnTo>
                    <a:cubicBezTo>
                      <a:pt x="1282" y="466"/>
                      <a:pt x="1290" y="453"/>
                      <a:pt x="1303" y="450"/>
                    </a:cubicBezTo>
                    <a:cubicBezTo>
                      <a:pt x="1316" y="447"/>
                      <a:pt x="1329" y="455"/>
                      <a:pt x="1332" y="467"/>
                    </a:cubicBezTo>
                    <a:lnTo>
                      <a:pt x="1343" y="513"/>
                    </a:lnTo>
                    <a:lnTo>
                      <a:pt x="1358" y="558"/>
                    </a:lnTo>
                    <a:cubicBezTo>
                      <a:pt x="1362" y="570"/>
                      <a:pt x="1356" y="584"/>
                      <a:pt x="1343" y="588"/>
                    </a:cubicBezTo>
                    <a:cubicBezTo>
                      <a:pt x="1330" y="592"/>
                      <a:pt x="1317" y="586"/>
                      <a:pt x="1313" y="573"/>
                    </a:cubicBezTo>
                    <a:close/>
                    <a:moveTo>
                      <a:pt x="1241" y="404"/>
                    </a:moveTo>
                    <a:lnTo>
                      <a:pt x="1220" y="374"/>
                    </a:lnTo>
                    <a:cubicBezTo>
                      <a:pt x="1219" y="372"/>
                      <a:pt x="1218" y="370"/>
                      <a:pt x="1218" y="368"/>
                    </a:cubicBezTo>
                    <a:lnTo>
                      <a:pt x="1202" y="320"/>
                    </a:lnTo>
                    <a:lnTo>
                      <a:pt x="1204" y="326"/>
                    </a:lnTo>
                    <a:lnTo>
                      <a:pt x="1200" y="319"/>
                    </a:lnTo>
                    <a:cubicBezTo>
                      <a:pt x="1192" y="307"/>
                      <a:pt x="1195" y="293"/>
                      <a:pt x="1206" y="285"/>
                    </a:cubicBezTo>
                    <a:cubicBezTo>
                      <a:pt x="1217" y="278"/>
                      <a:pt x="1232" y="281"/>
                      <a:pt x="1240" y="292"/>
                    </a:cubicBezTo>
                    <a:lnTo>
                      <a:pt x="1244" y="299"/>
                    </a:lnTo>
                    <a:cubicBezTo>
                      <a:pt x="1246" y="301"/>
                      <a:pt x="1247" y="303"/>
                      <a:pt x="1247" y="305"/>
                    </a:cubicBezTo>
                    <a:lnTo>
                      <a:pt x="1263" y="353"/>
                    </a:lnTo>
                    <a:lnTo>
                      <a:pt x="1260" y="347"/>
                    </a:lnTo>
                    <a:lnTo>
                      <a:pt x="1281" y="378"/>
                    </a:lnTo>
                    <a:cubicBezTo>
                      <a:pt x="1288" y="389"/>
                      <a:pt x="1285" y="404"/>
                      <a:pt x="1274" y="411"/>
                    </a:cubicBezTo>
                    <a:cubicBezTo>
                      <a:pt x="1263" y="418"/>
                      <a:pt x="1248" y="415"/>
                      <a:pt x="1241" y="404"/>
                    </a:cubicBezTo>
                    <a:close/>
                    <a:moveTo>
                      <a:pt x="1142" y="248"/>
                    </a:moveTo>
                    <a:lnTo>
                      <a:pt x="1127" y="233"/>
                    </a:lnTo>
                    <a:lnTo>
                      <a:pt x="1095" y="201"/>
                    </a:lnTo>
                    <a:lnTo>
                      <a:pt x="1074" y="180"/>
                    </a:lnTo>
                    <a:cubicBezTo>
                      <a:pt x="1065" y="171"/>
                      <a:pt x="1065" y="156"/>
                      <a:pt x="1074" y="146"/>
                    </a:cubicBezTo>
                    <a:cubicBezTo>
                      <a:pt x="1084" y="137"/>
                      <a:pt x="1099" y="137"/>
                      <a:pt x="1108" y="146"/>
                    </a:cubicBezTo>
                    <a:lnTo>
                      <a:pt x="1129" y="167"/>
                    </a:lnTo>
                    <a:lnTo>
                      <a:pt x="1161" y="199"/>
                    </a:lnTo>
                    <a:lnTo>
                      <a:pt x="1176" y="214"/>
                    </a:lnTo>
                    <a:cubicBezTo>
                      <a:pt x="1186" y="224"/>
                      <a:pt x="1186" y="239"/>
                      <a:pt x="1176" y="248"/>
                    </a:cubicBezTo>
                    <a:cubicBezTo>
                      <a:pt x="1167" y="258"/>
                      <a:pt x="1152" y="258"/>
                      <a:pt x="1142" y="248"/>
                    </a:cubicBezTo>
                    <a:close/>
                    <a:moveTo>
                      <a:pt x="1003" y="136"/>
                    </a:moveTo>
                    <a:lnTo>
                      <a:pt x="977" y="127"/>
                    </a:lnTo>
                    <a:cubicBezTo>
                      <a:pt x="973" y="126"/>
                      <a:pt x="970" y="124"/>
                      <a:pt x="967" y="121"/>
                    </a:cubicBezTo>
                    <a:lnTo>
                      <a:pt x="935" y="89"/>
                    </a:lnTo>
                    <a:lnTo>
                      <a:pt x="945" y="95"/>
                    </a:lnTo>
                    <a:lnTo>
                      <a:pt x="923" y="88"/>
                    </a:lnTo>
                    <a:cubicBezTo>
                      <a:pt x="910" y="84"/>
                      <a:pt x="904" y="70"/>
                      <a:pt x="908" y="58"/>
                    </a:cubicBezTo>
                    <a:cubicBezTo>
                      <a:pt x="912" y="45"/>
                      <a:pt x="926" y="38"/>
                      <a:pt x="938" y="42"/>
                    </a:cubicBezTo>
                    <a:lnTo>
                      <a:pt x="960" y="50"/>
                    </a:lnTo>
                    <a:cubicBezTo>
                      <a:pt x="964" y="51"/>
                      <a:pt x="967" y="53"/>
                      <a:pt x="969" y="55"/>
                    </a:cubicBezTo>
                    <a:lnTo>
                      <a:pt x="1001" y="87"/>
                    </a:lnTo>
                    <a:lnTo>
                      <a:pt x="992" y="82"/>
                    </a:lnTo>
                    <a:lnTo>
                      <a:pt x="1018" y="90"/>
                    </a:lnTo>
                    <a:cubicBezTo>
                      <a:pt x="1031" y="95"/>
                      <a:pt x="1038" y="108"/>
                      <a:pt x="1033" y="121"/>
                    </a:cubicBezTo>
                    <a:cubicBezTo>
                      <a:pt x="1029" y="133"/>
                      <a:pt x="1016" y="140"/>
                      <a:pt x="1003" y="136"/>
                    </a:cubicBezTo>
                    <a:close/>
                    <a:moveTo>
                      <a:pt x="839" y="64"/>
                    </a:moveTo>
                    <a:lnTo>
                      <a:pt x="808" y="64"/>
                    </a:lnTo>
                    <a:cubicBezTo>
                      <a:pt x="806" y="64"/>
                      <a:pt x="803" y="64"/>
                      <a:pt x="801" y="63"/>
                    </a:cubicBezTo>
                    <a:lnTo>
                      <a:pt x="753" y="47"/>
                    </a:lnTo>
                    <a:lnTo>
                      <a:pt x="760" y="48"/>
                    </a:lnTo>
                    <a:lnTo>
                      <a:pt x="745" y="48"/>
                    </a:lnTo>
                    <a:cubicBezTo>
                      <a:pt x="732" y="48"/>
                      <a:pt x="721" y="38"/>
                      <a:pt x="721" y="24"/>
                    </a:cubicBezTo>
                    <a:cubicBezTo>
                      <a:pt x="721" y="11"/>
                      <a:pt x="732" y="0"/>
                      <a:pt x="745" y="0"/>
                    </a:cubicBezTo>
                    <a:lnTo>
                      <a:pt x="760" y="0"/>
                    </a:lnTo>
                    <a:cubicBezTo>
                      <a:pt x="763" y="0"/>
                      <a:pt x="766" y="1"/>
                      <a:pt x="768" y="2"/>
                    </a:cubicBezTo>
                    <a:lnTo>
                      <a:pt x="816" y="18"/>
                    </a:lnTo>
                    <a:lnTo>
                      <a:pt x="808" y="16"/>
                    </a:lnTo>
                    <a:lnTo>
                      <a:pt x="839" y="16"/>
                    </a:lnTo>
                    <a:cubicBezTo>
                      <a:pt x="852" y="16"/>
                      <a:pt x="863" y="27"/>
                      <a:pt x="863" y="40"/>
                    </a:cubicBezTo>
                    <a:cubicBezTo>
                      <a:pt x="863" y="54"/>
                      <a:pt x="852" y="64"/>
                      <a:pt x="839" y="64"/>
                    </a:cubicBezTo>
                    <a:close/>
                    <a:moveTo>
                      <a:pt x="649" y="48"/>
                    </a:moveTo>
                    <a:lnTo>
                      <a:pt x="616" y="48"/>
                    </a:lnTo>
                    <a:lnTo>
                      <a:pt x="624" y="47"/>
                    </a:lnTo>
                    <a:lnTo>
                      <a:pt x="576" y="63"/>
                    </a:lnTo>
                    <a:lnTo>
                      <a:pt x="564" y="67"/>
                    </a:lnTo>
                    <a:cubicBezTo>
                      <a:pt x="551" y="71"/>
                      <a:pt x="538" y="65"/>
                      <a:pt x="534" y="52"/>
                    </a:cubicBezTo>
                    <a:cubicBezTo>
                      <a:pt x="529" y="40"/>
                      <a:pt x="536" y="26"/>
                      <a:pt x="549" y="22"/>
                    </a:cubicBezTo>
                    <a:lnTo>
                      <a:pt x="561" y="18"/>
                    </a:lnTo>
                    <a:lnTo>
                      <a:pt x="609" y="2"/>
                    </a:lnTo>
                    <a:cubicBezTo>
                      <a:pt x="611" y="1"/>
                      <a:pt x="614" y="0"/>
                      <a:pt x="616" y="0"/>
                    </a:cubicBezTo>
                    <a:lnTo>
                      <a:pt x="649" y="0"/>
                    </a:lnTo>
                    <a:cubicBezTo>
                      <a:pt x="662" y="0"/>
                      <a:pt x="673" y="11"/>
                      <a:pt x="673" y="24"/>
                    </a:cubicBezTo>
                    <a:cubicBezTo>
                      <a:pt x="673" y="38"/>
                      <a:pt x="662" y="48"/>
                      <a:pt x="649" y="48"/>
                    </a:cubicBezTo>
                    <a:close/>
                    <a:moveTo>
                      <a:pt x="473" y="98"/>
                    </a:moveTo>
                    <a:lnTo>
                      <a:pt x="432" y="111"/>
                    </a:lnTo>
                    <a:lnTo>
                      <a:pt x="384" y="127"/>
                    </a:lnTo>
                    <a:lnTo>
                      <a:pt x="393" y="121"/>
                    </a:lnTo>
                    <a:lnTo>
                      <a:pt x="392" y="123"/>
                    </a:lnTo>
                    <a:cubicBezTo>
                      <a:pt x="382" y="132"/>
                      <a:pt x="367" y="132"/>
                      <a:pt x="358" y="123"/>
                    </a:cubicBezTo>
                    <a:cubicBezTo>
                      <a:pt x="348" y="114"/>
                      <a:pt x="348" y="99"/>
                      <a:pt x="358" y="89"/>
                    </a:cubicBezTo>
                    <a:lnTo>
                      <a:pt x="359" y="87"/>
                    </a:lnTo>
                    <a:cubicBezTo>
                      <a:pt x="362" y="85"/>
                      <a:pt x="365" y="83"/>
                      <a:pt x="369" y="82"/>
                    </a:cubicBezTo>
                    <a:lnTo>
                      <a:pt x="417" y="66"/>
                    </a:lnTo>
                    <a:lnTo>
                      <a:pt x="458" y="52"/>
                    </a:lnTo>
                    <a:cubicBezTo>
                      <a:pt x="470" y="48"/>
                      <a:pt x="484" y="55"/>
                      <a:pt x="488" y="67"/>
                    </a:cubicBezTo>
                    <a:cubicBezTo>
                      <a:pt x="492" y="80"/>
                      <a:pt x="485" y="93"/>
                      <a:pt x="473" y="98"/>
                    </a:cubicBezTo>
                    <a:close/>
                    <a:moveTo>
                      <a:pt x="314" y="186"/>
                    </a:moveTo>
                    <a:lnTo>
                      <a:pt x="310" y="188"/>
                    </a:lnTo>
                    <a:lnTo>
                      <a:pt x="313" y="185"/>
                    </a:lnTo>
                    <a:lnTo>
                      <a:pt x="281" y="217"/>
                    </a:lnTo>
                    <a:lnTo>
                      <a:pt x="284" y="214"/>
                    </a:lnTo>
                    <a:lnTo>
                      <a:pt x="259" y="252"/>
                    </a:lnTo>
                    <a:cubicBezTo>
                      <a:pt x="251" y="263"/>
                      <a:pt x="237" y="266"/>
                      <a:pt x="226" y="259"/>
                    </a:cubicBezTo>
                    <a:cubicBezTo>
                      <a:pt x="215" y="251"/>
                      <a:pt x="212" y="237"/>
                      <a:pt x="219" y="226"/>
                    </a:cubicBezTo>
                    <a:lnTo>
                      <a:pt x="244" y="187"/>
                    </a:lnTo>
                    <a:cubicBezTo>
                      <a:pt x="245" y="186"/>
                      <a:pt x="246" y="185"/>
                      <a:pt x="247" y="183"/>
                    </a:cubicBezTo>
                    <a:lnTo>
                      <a:pt x="279" y="151"/>
                    </a:lnTo>
                    <a:cubicBezTo>
                      <a:pt x="281" y="150"/>
                      <a:pt x="282" y="149"/>
                      <a:pt x="283" y="148"/>
                    </a:cubicBezTo>
                    <a:lnTo>
                      <a:pt x="287" y="146"/>
                    </a:lnTo>
                    <a:cubicBezTo>
                      <a:pt x="298" y="139"/>
                      <a:pt x="313" y="142"/>
                      <a:pt x="320" y="153"/>
                    </a:cubicBezTo>
                    <a:cubicBezTo>
                      <a:pt x="328" y="164"/>
                      <a:pt x="325" y="179"/>
                      <a:pt x="314" y="186"/>
                    </a:cubicBezTo>
                    <a:close/>
                    <a:moveTo>
                      <a:pt x="199" y="313"/>
                    </a:moveTo>
                    <a:lnTo>
                      <a:pt x="191" y="336"/>
                    </a:lnTo>
                    <a:cubicBezTo>
                      <a:pt x="191" y="338"/>
                      <a:pt x="190" y="340"/>
                      <a:pt x="188" y="342"/>
                    </a:cubicBezTo>
                    <a:lnTo>
                      <a:pt x="156" y="390"/>
                    </a:lnTo>
                    <a:lnTo>
                      <a:pt x="148" y="402"/>
                    </a:lnTo>
                    <a:cubicBezTo>
                      <a:pt x="141" y="413"/>
                      <a:pt x="126" y="416"/>
                      <a:pt x="115" y="408"/>
                    </a:cubicBezTo>
                    <a:cubicBezTo>
                      <a:pt x="104" y="401"/>
                      <a:pt x="101" y="386"/>
                      <a:pt x="108" y="375"/>
                    </a:cubicBezTo>
                    <a:lnTo>
                      <a:pt x="116" y="363"/>
                    </a:lnTo>
                    <a:lnTo>
                      <a:pt x="148" y="315"/>
                    </a:lnTo>
                    <a:lnTo>
                      <a:pt x="146" y="321"/>
                    </a:lnTo>
                    <a:lnTo>
                      <a:pt x="153" y="298"/>
                    </a:lnTo>
                    <a:cubicBezTo>
                      <a:pt x="157" y="286"/>
                      <a:pt x="171" y="279"/>
                      <a:pt x="184" y="283"/>
                    </a:cubicBezTo>
                    <a:cubicBezTo>
                      <a:pt x="196" y="287"/>
                      <a:pt x="203" y="301"/>
                      <a:pt x="199" y="313"/>
                    </a:cubicBezTo>
                    <a:close/>
                    <a:moveTo>
                      <a:pt x="115" y="482"/>
                    </a:moveTo>
                    <a:lnTo>
                      <a:pt x="112" y="494"/>
                    </a:lnTo>
                    <a:lnTo>
                      <a:pt x="95" y="544"/>
                    </a:lnTo>
                    <a:lnTo>
                      <a:pt x="88" y="574"/>
                    </a:lnTo>
                    <a:cubicBezTo>
                      <a:pt x="85" y="586"/>
                      <a:pt x="72" y="594"/>
                      <a:pt x="59" y="591"/>
                    </a:cubicBezTo>
                    <a:cubicBezTo>
                      <a:pt x="46" y="588"/>
                      <a:pt x="38" y="575"/>
                      <a:pt x="41" y="562"/>
                    </a:cubicBezTo>
                    <a:lnTo>
                      <a:pt x="50" y="529"/>
                    </a:lnTo>
                    <a:lnTo>
                      <a:pt x="65" y="483"/>
                    </a:lnTo>
                    <a:lnTo>
                      <a:pt x="68" y="470"/>
                    </a:lnTo>
                    <a:cubicBezTo>
                      <a:pt x="72" y="457"/>
                      <a:pt x="85" y="449"/>
                      <a:pt x="97" y="452"/>
                    </a:cubicBezTo>
                    <a:cubicBezTo>
                      <a:pt x="110" y="456"/>
                      <a:pt x="118" y="469"/>
                      <a:pt x="115" y="482"/>
                    </a:cubicBezTo>
                    <a:close/>
                    <a:moveTo>
                      <a:pt x="65" y="667"/>
                    </a:moveTo>
                    <a:lnTo>
                      <a:pt x="64" y="670"/>
                    </a:lnTo>
                    <a:lnTo>
                      <a:pt x="48" y="734"/>
                    </a:lnTo>
                    <a:lnTo>
                      <a:pt x="48" y="728"/>
                    </a:lnTo>
                    <a:lnTo>
                      <a:pt x="48" y="755"/>
                    </a:lnTo>
                    <a:cubicBezTo>
                      <a:pt x="48" y="768"/>
                      <a:pt x="38" y="779"/>
                      <a:pt x="24" y="779"/>
                    </a:cubicBezTo>
                    <a:cubicBezTo>
                      <a:pt x="11" y="779"/>
                      <a:pt x="0" y="768"/>
                      <a:pt x="0" y="755"/>
                    </a:cubicBezTo>
                    <a:lnTo>
                      <a:pt x="0" y="728"/>
                    </a:lnTo>
                    <a:cubicBezTo>
                      <a:pt x="0" y="727"/>
                      <a:pt x="1" y="725"/>
                      <a:pt x="1" y="723"/>
                    </a:cubicBezTo>
                    <a:lnTo>
                      <a:pt x="17" y="659"/>
                    </a:lnTo>
                    <a:lnTo>
                      <a:pt x="18" y="655"/>
                    </a:lnTo>
                    <a:cubicBezTo>
                      <a:pt x="21" y="642"/>
                      <a:pt x="34" y="634"/>
                      <a:pt x="47" y="638"/>
                    </a:cubicBezTo>
                    <a:cubicBezTo>
                      <a:pt x="60" y="641"/>
                      <a:pt x="68" y="654"/>
                      <a:pt x="65" y="667"/>
                    </a:cubicBezTo>
                    <a:close/>
                    <a:moveTo>
                      <a:pt x="48" y="851"/>
                    </a:moveTo>
                    <a:lnTo>
                      <a:pt x="48" y="856"/>
                    </a:lnTo>
                    <a:lnTo>
                      <a:pt x="48" y="936"/>
                    </a:lnTo>
                    <a:lnTo>
                      <a:pt x="48" y="932"/>
                    </a:lnTo>
                    <a:lnTo>
                      <a:pt x="50" y="942"/>
                    </a:lnTo>
                    <a:cubicBezTo>
                      <a:pt x="53" y="955"/>
                      <a:pt x="44" y="968"/>
                      <a:pt x="31" y="970"/>
                    </a:cubicBezTo>
                    <a:cubicBezTo>
                      <a:pt x="18" y="973"/>
                      <a:pt x="6" y="964"/>
                      <a:pt x="3" y="951"/>
                    </a:cubicBezTo>
                    <a:lnTo>
                      <a:pt x="1" y="941"/>
                    </a:lnTo>
                    <a:cubicBezTo>
                      <a:pt x="1" y="940"/>
                      <a:pt x="0" y="938"/>
                      <a:pt x="0" y="936"/>
                    </a:cubicBezTo>
                    <a:lnTo>
                      <a:pt x="0" y="856"/>
                    </a:lnTo>
                    <a:lnTo>
                      <a:pt x="0" y="851"/>
                    </a:lnTo>
                    <a:cubicBezTo>
                      <a:pt x="0" y="838"/>
                      <a:pt x="11" y="827"/>
                      <a:pt x="24" y="827"/>
                    </a:cubicBezTo>
                    <a:cubicBezTo>
                      <a:pt x="38" y="827"/>
                      <a:pt x="48" y="838"/>
                      <a:pt x="48" y="851"/>
                    </a:cubicBezTo>
                    <a:close/>
                    <a:moveTo>
                      <a:pt x="64" y="1041"/>
                    </a:moveTo>
                    <a:lnTo>
                      <a:pt x="64" y="1080"/>
                    </a:lnTo>
                    <a:lnTo>
                      <a:pt x="64" y="1076"/>
                    </a:lnTo>
                    <a:lnTo>
                      <a:pt x="75" y="1131"/>
                    </a:lnTo>
                    <a:cubicBezTo>
                      <a:pt x="78" y="1144"/>
                      <a:pt x="69" y="1157"/>
                      <a:pt x="56" y="1160"/>
                    </a:cubicBezTo>
                    <a:cubicBezTo>
                      <a:pt x="43" y="1162"/>
                      <a:pt x="31" y="1154"/>
                      <a:pt x="28" y="1141"/>
                    </a:cubicBezTo>
                    <a:lnTo>
                      <a:pt x="17" y="1085"/>
                    </a:lnTo>
                    <a:cubicBezTo>
                      <a:pt x="17" y="1084"/>
                      <a:pt x="16" y="1082"/>
                      <a:pt x="16" y="1080"/>
                    </a:cubicBezTo>
                    <a:lnTo>
                      <a:pt x="16" y="1041"/>
                    </a:lnTo>
                    <a:cubicBezTo>
                      <a:pt x="16" y="1028"/>
                      <a:pt x="27" y="1017"/>
                      <a:pt x="40" y="1017"/>
                    </a:cubicBezTo>
                    <a:cubicBezTo>
                      <a:pt x="54" y="1017"/>
                      <a:pt x="64" y="1028"/>
                      <a:pt x="64" y="1041"/>
                    </a:cubicBezTo>
                    <a:close/>
                    <a:moveTo>
                      <a:pt x="105" y="1218"/>
                    </a:moveTo>
                    <a:lnTo>
                      <a:pt x="111" y="1232"/>
                    </a:lnTo>
                    <a:cubicBezTo>
                      <a:pt x="111" y="1233"/>
                      <a:pt x="112" y="1234"/>
                      <a:pt x="112" y="1236"/>
                    </a:cubicBezTo>
                    <a:lnTo>
                      <a:pt x="128" y="1315"/>
                    </a:lnTo>
                    <a:cubicBezTo>
                      <a:pt x="130" y="1328"/>
                      <a:pt x="122" y="1341"/>
                      <a:pt x="109" y="1343"/>
                    </a:cubicBezTo>
                    <a:cubicBezTo>
                      <a:pt x="96" y="1346"/>
                      <a:pt x="83" y="1338"/>
                      <a:pt x="81" y="1325"/>
                    </a:cubicBezTo>
                    <a:lnTo>
                      <a:pt x="65" y="1245"/>
                    </a:lnTo>
                    <a:lnTo>
                      <a:pt x="66" y="1249"/>
                    </a:lnTo>
                    <a:lnTo>
                      <a:pt x="61" y="1235"/>
                    </a:lnTo>
                    <a:cubicBezTo>
                      <a:pt x="56" y="1223"/>
                      <a:pt x="62" y="1209"/>
                      <a:pt x="74" y="1204"/>
                    </a:cubicBezTo>
                    <a:cubicBezTo>
                      <a:pt x="86" y="1199"/>
                      <a:pt x="100" y="1205"/>
                      <a:pt x="105" y="1218"/>
                    </a:cubicBezTo>
                    <a:close/>
                    <a:moveTo>
                      <a:pt x="162" y="1400"/>
                    </a:moveTo>
                    <a:lnTo>
                      <a:pt x="191" y="1472"/>
                    </a:lnTo>
                    <a:lnTo>
                      <a:pt x="197" y="1491"/>
                    </a:lnTo>
                    <a:cubicBezTo>
                      <a:pt x="201" y="1504"/>
                      <a:pt x="195" y="1517"/>
                      <a:pt x="182" y="1521"/>
                    </a:cubicBezTo>
                    <a:cubicBezTo>
                      <a:pt x="170" y="1526"/>
                      <a:pt x="156" y="1519"/>
                      <a:pt x="152" y="1506"/>
                    </a:cubicBezTo>
                    <a:lnTo>
                      <a:pt x="146" y="1489"/>
                    </a:lnTo>
                    <a:lnTo>
                      <a:pt x="118" y="1418"/>
                    </a:lnTo>
                    <a:cubicBezTo>
                      <a:pt x="113" y="1406"/>
                      <a:pt x="119" y="1392"/>
                      <a:pt x="131" y="1387"/>
                    </a:cubicBezTo>
                    <a:cubicBezTo>
                      <a:pt x="143" y="1382"/>
                      <a:pt x="157" y="1388"/>
                      <a:pt x="162" y="1400"/>
                    </a:cubicBezTo>
                    <a:close/>
                    <a:moveTo>
                      <a:pt x="228" y="1576"/>
                    </a:moveTo>
                    <a:lnTo>
                      <a:pt x="269" y="1644"/>
                    </a:lnTo>
                    <a:lnTo>
                      <a:pt x="278" y="1658"/>
                    </a:lnTo>
                    <a:cubicBezTo>
                      <a:pt x="284" y="1670"/>
                      <a:pt x="281" y="1684"/>
                      <a:pt x="269" y="1691"/>
                    </a:cubicBezTo>
                    <a:cubicBezTo>
                      <a:pt x="258" y="1698"/>
                      <a:pt x="243" y="1694"/>
                      <a:pt x="236" y="1683"/>
                    </a:cubicBezTo>
                    <a:lnTo>
                      <a:pt x="228" y="1669"/>
                    </a:lnTo>
                    <a:lnTo>
                      <a:pt x="187" y="1601"/>
                    </a:lnTo>
                    <a:cubicBezTo>
                      <a:pt x="180" y="1589"/>
                      <a:pt x="184" y="1575"/>
                      <a:pt x="195" y="1568"/>
                    </a:cubicBezTo>
                    <a:cubicBezTo>
                      <a:pt x="207" y="1561"/>
                      <a:pt x="221" y="1565"/>
                      <a:pt x="228" y="1576"/>
                    </a:cubicBezTo>
                    <a:close/>
                    <a:moveTo>
                      <a:pt x="327" y="1743"/>
                    </a:moveTo>
                    <a:lnTo>
                      <a:pt x="366" y="1822"/>
                    </a:lnTo>
                    <a:lnTo>
                      <a:pt x="369" y="1827"/>
                    </a:lnTo>
                    <a:cubicBezTo>
                      <a:pt x="376" y="1838"/>
                      <a:pt x="372" y="1853"/>
                      <a:pt x="361" y="1860"/>
                    </a:cubicBezTo>
                    <a:cubicBezTo>
                      <a:pt x="350" y="1867"/>
                      <a:pt x="335" y="1863"/>
                      <a:pt x="328" y="1852"/>
                    </a:cubicBezTo>
                    <a:lnTo>
                      <a:pt x="323" y="1843"/>
                    </a:lnTo>
                    <a:lnTo>
                      <a:pt x="284" y="1764"/>
                    </a:lnTo>
                    <a:cubicBezTo>
                      <a:pt x="278" y="1753"/>
                      <a:pt x="283" y="1738"/>
                      <a:pt x="294" y="1732"/>
                    </a:cubicBezTo>
                    <a:cubicBezTo>
                      <a:pt x="306" y="1726"/>
                      <a:pt x="321" y="1731"/>
                      <a:pt x="327" y="1743"/>
                    </a:cubicBezTo>
                    <a:close/>
                    <a:moveTo>
                      <a:pt x="418" y="1906"/>
                    </a:moveTo>
                    <a:lnTo>
                      <a:pt x="475" y="1977"/>
                    </a:lnTo>
                    <a:lnTo>
                      <a:pt x="479" y="1983"/>
                    </a:lnTo>
                    <a:cubicBezTo>
                      <a:pt x="486" y="1994"/>
                      <a:pt x="483" y="2009"/>
                      <a:pt x="472" y="2016"/>
                    </a:cubicBezTo>
                    <a:cubicBezTo>
                      <a:pt x="461" y="2023"/>
                      <a:pt x="446" y="2020"/>
                      <a:pt x="439" y="2009"/>
                    </a:cubicBezTo>
                    <a:lnTo>
                      <a:pt x="438" y="2007"/>
                    </a:lnTo>
                    <a:lnTo>
                      <a:pt x="380" y="1936"/>
                    </a:lnTo>
                    <a:cubicBezTo>
                      <a:pt x="372" y="1925"/>
                      <a:pt x="374" y="1910"/>
                      <a:pt x="384" y="1902"/>
                    </a:cubicBezTo>
                    <a:cubicBezTo>
                      <a:pt x="394" y="1894"/>
                      <a:pt x="410" y="1895"/>
                      <a:pt x="418" y="1906"/>
                    </a:cubicBezTo>
                    <a:close/>
                    <a:moveTo>
                      <a:pt x="532" y="2063"/>
                    </a:moveTo>
                    <a:lnTo>
                      <a:pt x="540" y="2075"/>
                    </a:lnTo>
                    <a:lnTo>
                      <a:pt x="590" y="2137"/>
                    </a:lnTo>
                    <a:cubicBezTo>
                      <a:pt x="598" y="2147"/>
                      <a:pt x="596" y="2162"/>
                      <a:pt x="586" y="2170"/>
                    </a:cubicBezTo>
                    <a:cubicBezTo>
                      <a:pt x="576" y="2179"/>
                      <a:pt x="561" y="2177"/>
                      <a:pt x="552" y="2167"/>
                    </a:cubicBezTo>
                    <a:lnTo>
                      <a:pt x="500" y="2102"/>
                    </a:lnTo>
                    <a:lnTo>
                      <a:pt x="492" y="2089"/>
                    </a:lnTo>
                    <a:cubicBezTo>
                      <a:pt x="485" y="2078"/>
                      <a:pt x="488" y="2063"/>
                      <a:pt x="499" y="2056"/>
                    </a:cubicBezTo>
                    <a:cubicBezTo>
                      <a:pt x="510" y="2049"/>
                      <a:pt x="525" y="2052"/>
                      <a:pt x="532" y="2063"/>
                    </a:cubicBezTo>
                    <a:close/>
                    <a:moveTo>
                      <a:pt x="654" y="2204"/>
                    </a:moveTo>
                    <a:lnTo>
                      <a:pt x="681" y="2231"/>
                    </a:lnTo>
                    <a:cubicBezTo>
                      <a:pt x="683" y="2233"/>
                      <a:pt x="684" y="2234"/>
                      <a:pt x="684" y="2235"/>
                    </a:cubicBezTo>
                    <a:lnTo>
                      <a:pt x="716" y="2283"/>
                    </a:lnTo>
                    <a:cubicBezTo>
                      <a:pt x="724" y="2294"/>
                      <a:pt x="721" y="2309"/>
                      <a:pt x="710" y="2316"/>
                    </a:cubicBezTo>
                    <a:cubicBezTo>
                      <a:pt x="699" y="2323"/>
                      <a:pt x="684" y="2320"/>
                      <a:pt x="676" y="2309"/>
                    </a:cubicBezTo>
                    <a:lnTo>
                      <a:pt x="644" y="2262"/>
                    </a:lnTo>
                    <a:lnTo>
                      <a:pt x="647" y="2265"/>
                    </a:lnTo>
                    <a:lnTo>
                      <a:pt x="620" y="2238"/>
                    </a:lnTo>
                    <a:cubicBezTo>
                      <a:pt x="611" y="2229"/>
                      <a:pt x="611" y="2213"/>
                      <a:pt x="620" y="2204"/>
                    </a:cubicBezTo>
                    <a:cubicBezTo>
                      <a:pt x="629" y="2195"/>
                      <a:pt x="645" y="2195"/>
                      <a:pt x="654" y="2204"/>
                    </a:cubicBez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 w="6" cap="flat">
                <a:solidFill>
                  <a:schemeClr val="tx1">
                    <a:lumMod val="50000"/>
                    <a:lumOff val="50000"/>
                    <a:alpha val="6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117" y="1822484"/>
            <a:ext cx="855471" cy="10490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08159" y="2656871"/>
            <a:ext cx="6284057" cy="1263899"/>
            <a:chOff x="3108159" y="2656871"/>
            <a:chExt cx="6284057" cy="1263899"/>
          </a:xfrm>
        </p:grpSpPr>
        <p:cxnSp>
          <p:nvCxnSpPr>
            <p:cNvPr id="47" name="Straight Connector 46"/>
            <p:cNvCxnSpPr>
              <a:stCxn id="31" idx="4"/>
              <a:endCxn id="81" idx="0"/>
            </p:cNvCxnSpPr>
            <p:nvPr/>
          </p:nvCxnSpPr>
          <p:spPr>
            <a:xfrm rot="5400000">
              <a:off x="5232049" y="1117252"/>
              <a:ext cx="641237" cy="4058999"/>
            </a:xfrm>
            <a:prstGeom prst="bentConnector3">
              <a:avLst>
                <a:gd name="adj1" fmla="val 65844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108159" y="3467369"/>
              <a:ext cx="6284057" cy="453401"/>
              <a:chOff x="377274" y="1256765"/>
              <a:chExt cx="5879307" cy="453401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60GHz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laser-like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directional beam 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77274" y="1256765"/>
                <a:ext cx="776557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❶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497536" y="2656871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746311" y="1345651"/>
            <a:ext cx="34400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Tx</a:t>
            </a:r>
            <a:endParaRPr lang="en-US" i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7444544" y="2340984"/>
            <a:ext cx="36099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Rx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14850" y="2209112"/>
            <a:ext cx="45358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Pen</a:t>
            </a:r>
          </a:p>
        </p:txBody>
      </p:sp>
      <p:grpSp>
        <p:nvGrpSpPr>
          <p:cNvPr id="126" name="Group 125"/>
          <p:cNvGrpSpPr>
            <a:grpSpLocks noChangeAspect="1"/>
          </p:cNvGrpSpPr>
          <p:nvPr/>
        </p:nvGrpSpPr>
        <p:grpSpPr>
          <a:xfrm rot="16200000">
            <a:off x="4666011" y="1081444"/>
            <a:ext cx="450579" cy="262355"/>
            <a:chOff x="5926156" y="3078000"/>
            <a:chExt cx="367259" cy="213840"/>
          </a:xfrm>
        </p:grpSpPr>
        <p:grpSp>
          <p:nvGrpSpPr>
            <p:cNvPr id="127" name="Group 14"/>
            <p:cNvGrpSpPr/>
            <p:nvPr/>
          </p:nvGrpSpPr>
          <p:grpSpPr>
            <a:xfrm>
              <a:off x="5926156" y="3078000"/>
              <a:ext cx="307004" cy="213840"/>
              <a:chOff x="5926156" y="3078000"/>
              <a:chExt cx="284144" cy="274800"/>
            </a:xfrm>
          </p:grpSpPr>
          <p:sp>
            <p:nvSpPr>
              <p:cNvPr id="129" name="Isosceles Triangle 12"/>
              <p:cNvSpPr/>
              <p:nvPr/>
            </p:nvSpPr>
            <p:spPr>
              <a:xfrm rot="16200000" flipH="1" flipV="1">
                <a:off x="5896538" y="3107618"/>
                <a:ext cx="274800" cy="21556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026738" y="3095364"/>
                <a:ext cx="183562" cy="240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 rot="16200000" flipH="1">
              <a:off x="6158060" y="3051569"/>
              <a:ext cx="2005" cy="268705"/>
            </a:xfrm>
            <a:prstGeom prst="line">
              <a:avLst/>
            </a:prstGeom>
            <a:ln w="603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4920750" y="1018247"/>
            <a:ext cx="45236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Rx2</a:t>
            </a:r>
          </a:p>
        </p:txBody>
      </p:sp>
      <p:sp>
        <p:nvSpPr>
          <p:cNvPr id="98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108154" y="2521936"/>
            <a:ext cx="6284059" cy="2009797"/>
            <a:chOff x="3108154" y="2521936"/>
            <a:chExt cx="6284059" cy="2009797"/>
          </a:xfrm>
        </p:grpSpPr>
        <p:grpSp>
          <p:nvGrpSpPr>
            <p:cNvPr id="82" name="Group 81"/>
            <p:cNvGrpSpPr/>
            <p:nvPr/>
          </p:nvGrpSpPr>
          <p:grpSpPr>
            <a:xfrm>
              <a:off x="3108154" y="4078332"/>
              <a:ext cx="6284059" cy="453401"/>
              <a:chOff x="377273" y="1256765"/>
              <a:chExt cx="5879308" cy="4534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Flexible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beam-steering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capability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7273" y="1256765"/>
                <a:ext cx="776558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❷</a:t>
                </a:r>
              </a:p>
            </p:txBody>
          </p:sp>
        </p:grpSp>
        <p:cxnSp>
          <p:nvCxnSpPr>
            <p:cNvPr id="86" name="Straight Connector 46"/>
            <p:cNvCxnSpPr>
              <a:stCxn id="61" idx="4"/>
              <a:endCxn id="84" idx="1"/>
            </p:cNvCxnSpPr>
            <p:nvPr/>
          </p:nvCxnSpPr>
          <p:spPr>
            <a:xfrm rot="5400000">
              <a:off x="4131636" y="1667720"/>
              <a:ext cx="1613835" cy="3660791"/>
            </a:xfrm>
            <a:prstGeom prst="bentConnector4">
              <a:avLst>
                <a:gd name="adj1" fmla="val 20155"/>
                <a:gd name="adj2" fmla="val 106245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6684318" y="2521936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08154" y="2474903"/>
            <a:ext cx="6284059" cy="2666174"/>
            <a:chOff x="3108154" y="2474903"/>
            <a:chExt cx="6284059" cy="2666174"/>
          </a:xfrm>
        </p:grpSpPr>
        <p:cxnSp>
          <p:nvCxnSpPr>
            <p:cNvPr id="92" name="Straight Connector 46"/>
            <p:cNvCxnSpPr>
              <a:stCxn id="62" idx="4"/>
              <a:endCxn id="88" idx="1"/>
            </p:cNvCxnSpPr>
            <p:nvPr/>
          </p:nvCxnSpPr>
          <p:spPr>
            <a:xfrm rot="5400000">
              <a:off x="3380463" y="2371860"/>
              <a:ext cx="2270213" cy="2814823"/>
            </a:xfrm>
            <a:prstGeom prst="bentConnector4">
              <a:avLst>
                <a:gd name="adj1" fmla="val 7526"/>
                <a:gd name="adj2" fmla="val 120904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3108154" y="4687676"/>
              <a:ext cx="6284059" cy="453401"/>
              <a:chOff x="377273" y="1256765"/>
              <a:chExt cx="5879308" cy="453401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424661" y="1262317"/>
                <a:ext cx="5831920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5mm extremely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short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wavelength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377273" y="1256765"/>
                <a:ext cx="776558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❸</a:t>
                </a: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5838350" y="2474903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08151" y="1293734"/>
            <a:ext cx="6284062" cy="5064894"/>
            <a:chOff x="3108151" y="1293734"/>
            <a:chExt cx="6284062" cy="5064894"/>
          </a:xfrm>
        </p:grpSpPr>
        <p:cxnSp>
          <p:nvCxnSpPr>
            <p:cNvPr id="99" name="Straight Connector 46"/>
            <p:cNvCxnSpPr>
              <a:stCxn id="66" idx="2"/>
              <a:endCxn id="95" idx="1"/>
            </p:cNvCxnSpPr>
            <p:nvPr/>
          </p:nvCxnSpPr>
          <p:spPr>
            <a:xfrm rot="10800000" flipV="1">
              <a:off x="3108151" y="1378362"/>
              <a:ext cx="3504812" cy="4753563"/>
            </a:xfrm>
            <a:prstGeom prst="bentConnector3">
              <a:avLst>
                <a:gd name="adj1" fmla="val 139497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3108154" y="5905227"/>
              <a:ext cx="6284059" cy="453401"/>
              <a:chOff x="377273" y="1256765"/>
              <a:chExt cx="6284058" cy="453401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24660" y="1262317"/>
                <a:ext cx="6236671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Quasi-</a:t>
                </a:r>
                <a:r>
                  <a:rPr lang="en-US" altLang="zh-CN" sz="2000" b="1" dirty="0" err="1">
                    <a:latin typeface="Arial" pitchFamily="34" charset="0"/>
                    <a:cs typeface="Arial" pitchFamily="34" charset="0"/>
                  </a:rPr>
                  <a:t>omni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-directional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illumination</a:t>
                </a: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77273" y="1256765"/>
                <a:ext cx="830019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❺</a:t>
                </a: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6612970" y="1293734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08154" y="1787871"/>
            <a:ext cx="6284059" cy="3962190"/>
            <a:chOff x="3108154" y="1787871"/>
            <a:chExt cx="6284059" cy="3962190"/>
          </a:xfrm>
        </p:grpSpPr>
        <p:sp>
          <p:nvSpPr>
            <p:cNvPr id="65" name="Oval 64"/>
            <p:cNvSpPr/>
            <p:nvPr/>
          </p:nvSpPr>
          <p:spPr>
            <a:xfrm>
              <a:off x="4937849" y="1787871"/>
              <a:ext cx="169261" cy="1692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108154" y="5296660"/>
              <a:ext cx="6284059" cy="453401"/>
              <a:chOff x="377273" y="1256765"/>
              <a:chExt cx="6284058" cy="453401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424660" y="1262317"/>
                <a:ext cx="6236671" cy="42706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	     Interactive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diffusion</a:t>
                </a:r>
                <a:r>
                  <a:rPr lang="en-US" altLang="zh-CN" sz="2000" b="1" dirty="0">
                    <a:latin typeface="Arial" pitchFamily="34" charset="0"/>
                    <a:cs typeface="Arial" pitchFamily="34" charset="0"/>
                  </a:rPr>
                  <a:t> from small objects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77273" y="1256765"/>
                <a:ext cx="830019" cy="453401"/>
              </a:xfrm>
              <a:prstGeom prst="roundRect">
                <a:avLst/>
              </a:prstGeom>
              <a:solidFill>
                <a:schemeClr val="accent2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❹</a:t>
                </a:r>
              </a:p>
            </p:txBody>
          </p:sp>
        </p:grpSp>
        <p:cxnSp>
          <p:nvCxnSpPr>
            <p:cNvPr id="96" name="Straight Connector 46"/>
            <p:cNvCxnSpPr>
              <a:stCxn id="65" idx="2"/>
              <a:endCxn id="91" idx="1"/>
            </p:cNvCxnSpPr>
            <p:nvPr/>
          </p:nvCxnSpPr>
          <p:spPr>
            <a:xfrm rot="10800000" flipV="1">
              <a:off x="3108158" y="1872499"/>
              <a:ext cx="1829691" cy="3650859"/>
            </a:xfrm>
            <a:prstGeom prst="bentConnector3">
              <a:avLst>
                <a:gd name="adj1" fmla="val 153908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7068" y="2971800"/>
                <a:ext cx="1574149" cy="216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5D1C355-7C18-44A2-B240-6B06F2437BF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68" y="2971800"/>
                <a:ext cx="1574149" cy="216085"/>
              </a:xfrm>
              <a:prstGeom prst="rect">
                <a:avLst/>
              </a:prstGeom>
              <a:blipFill>
                <a:blip r:embed="rId4"/>
                <a:stretch>
                  <a:fillRect l="-3488" r="-193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05375" y="895647"/>
                <a:ext cx="2454903" cy="60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75" y="895647"/>
                <a:ext cx="2454903" cy="605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7995366" y="1727210"/>
                <a:ext cx="4114716" cy="606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366" y="1727210"/>
                <a:ext cx="4114716" cy="606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6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Understanding </a:t>
            </a:r>
            <a:r>
              <a:rPr lang="en-US" altLang="zh-CN" sz="3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mmWave</a:t>
            </a: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Passive Tracking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411" y="1036656"/>
            <a:ext cx="854964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Arial" pitchFamily="34" charset="0"/>
                <a:cs typeface="Arial" pitchFamily="34" charset="0"/>
              </a:rPr>
              <a:t>Feasibility Study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102" y="1355809"/>
            <a:ext cx="8525919" cy="1875994"/>
            <a:chOff x="270921" y="1355809"/>
            <a:chExt cx="8525919" cy="1875994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8796840" y="1493015"/>
              <a:ext cx="0" cy="171514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101"/>
            <p:cNvSpPr/>
            <p:nvPr/>
          </p:nvSpPr>
          <p:spPr>
            <a:xfrm rot="6954397">
              <a:off x="2742650" y="1315777"/>
              <a:ext cx="1237664" cy="1317727"/>
            </a:xfrm>
            <a:prstGeom prst="arc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60997" y="2042270"/>
              <a:ext cx="132749" cy="329262"/>
              <a:chOff x="5907867" y="2282111"/>
              <a:chExt cx="137160" cy="381600"/>
            </a:xfrm>
          </p:grpSpPr>
          <p:cxnSp>
            <p:nvCxnSpPr>
              <p:cNvPr id="21" name="Straight Connector 6"/>
              <p:cNvCxnSpPr/>
              <p:nvPr/>
            </p:nvCxnSpPr>
            <p:spPr>
              <a:xfrm>
                <a:off x="5976447" y="2395006"/>
                <a:ext cx="2005" cy="2687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8"/>
              <p:cNvSpPr/>
              <p:nvPr/>
            </p:nvSpPr>
            <p:spPr>
              <a:xfrm flipV="1">
                <a:off x="5907867" y="2282111"/>
                <a:ext cx="137160" cy="13716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3637559" y="2226597"/>
              <a:ext cx="1025683" cy="128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84584" y="2046928"/>
              <a:ext cx="344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latin typeface="Calibri" charset="0"/>
                  <a:ea typeface="Calibri" charset="0"/>
                  <a:cs typeface="Calibri" charset="0"/>
                </a:rPr>
                <a:t>Tx</a:t>
              </a:r>
              <a:endParaRPr lang="en-US" sz="1400" i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42503" y="2168648"/>
              <a:ext cx="157797" cy="157797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>
              <a:off x="3664116" y="1761765"/>
              <a:ext cx="1025683" cy="19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3565492" y="1764582"/>
              <a:ext cx="19724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598745" y="1761763"/>
              <a:ext cx="19724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00881" y="1493014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30cm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 flipH="1">
              <a:off x="3360309" y="2119215"/>
              <a:ext cx="15779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3528123" y="2119215"/>
              <a:ext cx="157797" cy="3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39694" y="2096261"/>
              <a:ext cx="157797" cy="19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81037" y="1774528"/>
              <a:ext cx="1052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Pen 0.8cm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161964" y="2512214"/>
              <a:ext cx="1315890" cy="695949"/>
              <a:chOff x="2161964" y="2512214"/>
              <a:chExt cx="1315890" cy="695949"/>
            </a:xfrm>
          </p:grpSpPr>
          <p:grpSp>
            <p:nvGrpSpPr>
              <p:cNvPr id="23" name="Group 1"/>
              <p:cNvGrpSpPr/>
              <p:nvPr/>
            </p:nvGrpSpPr>
            <p:grpSpPr>
              <a:xfrm rot="8897487">
                <a:off x="2161964" y="2847272"/>
                <a:ext cx="355449" cy="184511"/>
                <a:chOff x="5926156" y="3078000"/>
                <a:chExt cx="367259" cy="213840"/>
              </a:xfrm>
            </p:grpSpPr>
            <p:grpSp>
              <p:nvGrpSpPr>
                <p:cNvPr id="24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26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27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25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/>
              <p:nvPr/>
            </p:nvCxnSpPr>
            <p:spPr>
              <a:xfrm rot="9000000" flipV="1">
                <a:off x="2452171" y="2573025"/>
                <a:ext cx="1025683" cy="12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507482" y="2900386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  <p:grpSp>
            <p:nvGrpSpPr>
              <p:cNvPr id="43" name="Group 15"/>
              <p:cNvGrpSpPr>
                <a:grpSpLocks noChangeAspect="1"/>
              </p:cNvGrpSpPr>
              <p:nvPr/>
            </p:nvGrpSpPr>
            <p:grpSpPr bwMode="auto">
              <a:xfrm rot="14372966" flipV="1">
                <a:off x="2483832" y="2424311"/>
                <a:ext cx="431111" cy="606918"/>
                <a:chOff x="3945" y="1596"/>
                <a:chExt cx="792" cy="1176"/>
              </a:xfrm>
            </p:grpSpPr>
            <p:sp>
              <p:nvSpPr>
                <p:cNvPr id="44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945" y="1596"/>
                  <a:ext cx="792" cy="1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/>
                <p:cNvSpPr>
                  <a:spLocks noEditPoints="1"/>
                </p:cNvSpPr>
                <p:nvPr/>
              </p:nvSpPr>
              <p:spPr bwMode="auto">
                <a:xfrm>
                  <a:off x="4080" y="1821"/>
                  <a:ext cx="522" cy="871"/>
                </a:xfrm>
                <a:custGeom>
                  <a:avLst/>
                  <a:gdLst/>
                  <a:ahLst/>
                  <a:cxnLst>
                    <a:cxn ang="0">
                      <a:pos x="679" y="2313"/>
                    </a:cxn>
                    <a:cxn ang="0">
                      <a:pos x="896" y="2089"/>
                    </a:cxn>
                    <a:cxn ang="0">
                      <a:pos x="950" y="1945"/>
                    </a:cxn>
                    <a:cxn ang="0">
                      <a:pos x="987" y="1975"/>
                    </a:cxn>
                    <a:cxn ang="0">
                      <a:pos x="1063" y="1740"/>
                    </a:cxn>
                    <a:cxn ang="0">
                      <a:pos x="1014" y="1822"/>
                    </a:cxn>
                    <a:cxn ang="0">
                      <a:pos x="1182" y="1619"/>
                    </a:cxn>
                    <a:cxn ang="0">
                      <a:pos x="1234" y="1401"/>
                    </a:cxn>
                    <a:cxn ang="0">
                      <a:pos x="1198" y="1490"/>
                    </a:cxn>
                    <a:cxn ang="0">
                      <a:pos x="1340" y="1233"/>
                    </a:cxn>
                    <a:cxn ang="0">
                      <a:pos x="1312" y="1129"/>
                    </a:cxn>
                    <a:cxn ang="0">
                      <a:pos x="1376" y="1053"/>
                    </a:cxn>
                    <a:cxn ang="0">
                      <a:pos x="1344" y="904"/>
                    </a:cxn>
                    <a:cxn ang="0">
                      <a:pos x="1368" y="969"/>
                    </a:cxn>
                    <a:cxn ang="0">
                      <a:pos x="1352" y="635"/>
                    </a:cxn>
                    <a:cxn ang="0">
                      <a:pos x="1343" y="759"/>
                    </a:cxn>
                    <a:cxn ang="0">
                      <a:pos x="1343" y="513"/>
                    </a:cxn>
                    <a:cxn ang="0">
                      <a:pos x="1218" y="368"/>
                    </a:cxn>
                    <a:cxn ang="0">
                      <a:pos x="1244" y="299"/>
                    </a:cxn>
                    <a:cxn ang="0">
                      <a:pos x="1241" y="404"/>
                    </a:cxn>
                    <a:cxn ang="0">
                      <a:pos x="1108" y="146"/>
                    </a:cxn>
                    <a:cxn ang="0">
                      <a:pos x="1003" y="136"/>
                    </a:cxn>
                    <a:cxn ang="0">
                      <a:pos x="908" y="58"/>
                    </a:cxn>
                    <a:cxn ang="0">
                      <a:pos x="1018" y="90"/>
                    </a:cxn>
                    <a:cxn ang="0">
                      <a:pos x="753" y="47"/>
                    </a:cxn>
                    <a:cxn ang="0">
                      <a:pos x="768" y="2"/>
                    </a:cxn>
                    <a:cxn ang="0">
                      <a:pos x="649" y="48"/>
                    </a:cxn>
                    <a:cxn ang="0">
                      <a:pos x="549" y="22"/>
                    </a:cxn>
                    <a:cxn ang="0">
                      <a:pos x="649" y="48"/>
                    </a:cxn>
                    <a:cxn ang="0">
                      <a:pos x="358" y="123"/>
                    </a:cxn>
                    <a:cxn ang="0">
                      <a:pos x="488" y="67"/>
                    </a:cxn>
                    <a:cxn ang="0">
                      <a:pos x="284" y="214"/>
                    </a:cxn>
                    <a:cxn ang="0">
                      <a:pos x="279" y="151"/>
                    </a:cxn>
                    <a:cxn ang="0">
                      <a:pos x="191" y="336"/>
                    </a:cxn>
                    <a:cxn ang="0">
                      <a:pos x="116" y="363"/>
                    </a:cxn>
                    <a:cxn ang="0">
                      <a:pos x="115" y="482"/>
                    </a:cxn>
                    <a:cxn ang="0">
                      <a:pos x="50" y="529"/>
                    </a:cxn>
                    <a:cxn ang="0">
                      <a:pos x="64" y="670"/>
                    </a:cxn>
                    <a:cxn ang="0">
                      <a:pos x="0" y="728"/>
                    </a:cxn>
                    <a:cxn ang="0">
                      <a:pos x="48" y="851"/>
                    </a:cxn>
                    <a:cxn ang="0">
                      <a:pos x="3" y="951"/>
                    </a:cxn>
                    <a:cxn ang="0">
                      <a:pos x="48" y="851"/>
                    </a:cxn>
                    <a:cxn ang="0">
                      <a:pos x="28" y="1141"/>
                    </a:cxn>
                    <a:cxn ang="0">
                      <a:pos x="105" y="1218"/>
                    </a:cxn>
                    <a:cxn ang="0">
                      <a:pos x="65" y="1245"/>
                    </a:cxn>
                    <a:cxn ang="0">
                      <a:pos x="191" y="1472"/>
                    </a:cxn>
                    <a:cxn ang="0">
                      <a:pos x="131" y="1387"/>
                    </a:cxn>
                    <a:cxn ang="0">
                      <a:pos x="236" y="1683"/>
                    </a:cxn>
                    <a:cxn ang="0">
                      <a:pos x="366" y="1822"/>
                    </a:cxn>
                    <a:cxn ang="0">
                      <a:pos x="294" y="1732"/>
                    </a:cxn>
                    <a:cxn ang="0">
                      <a:pos x="439" y="2009"/>
                    </a:cxn>
                    <a:cxn ang="0">
                      <a:pos x="540" y="2075"/>
                    </a:cxn>
                    <a:cxn ang="0">
                      <a:pos x="499" y="2056"/>
                    </a:cxn>
                    <a:cxn ang="0">
                      <a:pos x="710" y="2316"/>
                    </a:cxn>
                    <a:cxn ang="0">
                      <a:pos x="654" y="2204"/>
                    </a:cxn>
                  </a:cxnLst>
                  <a:rect l="0" t="0" r="r" b="b"/>
                  <a:pathLst>
                    <a:path w="1393" h="2323">
                      <a:moveTo>
                        <a:pt x="679" y="2279"/>
                      </a:moveTo>
                      <a:lnTo>
                        <a:pt x="747" y="2212"/>
                      </a:lnTo>
                      <a:cubicBezTo>
                        <a:pt x="757" y="2202"/>
                        <a:pt x="772" y="2202"/>
                        <a:pt x="781" y="2212"/>
                      </a:cubicBezTo>
                      <a:cubicBezTo>
                        <a:pt x="791" y="2221"/>
                        <a:pt x="791" y="2236"/>
                        <a:pt x="781" y="2246"/>
                      </a:cubicBezTo>
                      <a:lnTo>
                        <a:pt x="713" y="2313"/>
                      </a:lnTo>
                      <a:cubicBezTo>
                        <a:pt x="704" y="2323"/>
                        <a:pt x="689" y="2323"/>
                        <a:pt x="679" y="2313"/>
                      </a:cubicBezTo>
                      <a:cubicBezTo>
                        <a:pt x="670" y="2304"/>
                        <a:pt x="670" y="2289"/>
                        <a:pt x="679" y="2279"/>
                      </a:cubicBezTo>
                      <a:close/>
                      <a:moveTo>
                        <a:pt x="800" y="2138"/>
                      </a:moveTo>
                      <a:lnTo>
                        <a:pt x="820" y="2107"/>
                      </a:lnTo>
                      <a:lnTo>
                        <a:pt x="859" y="2059"/>
                      </a:lnTo>
                      <a:cubicBezTo>
                        <a:pt x="867" y="2049"/>
                        <a:pt x="882" y="2047"/>
                        <a:pt x="893" y="2055"/>
                      </a:cubicBezTo>
                      <a:cubicBezTo>
                        <a:pt x="903" y="2064"/>
                        <a:pt x="905" y="2079"/>
                        <a:pt x="896" y="2089"/>
                      </a:cubicBezTo>
                      <a:lnTo>
                        <a:pt x="860" y="2134"/>
                      </a:lnTo>
                      <a:lnTo>
                        <a:pt x="840" y="2164"/>
                      </a:lnTo>
                      <a:cubicBezTo>
                        <a:pt x="833" y="2175"/>
                        <a:pt x="818" y="2178"/>
                        <a:pt x="807" y="2171"/>
                      </a:cubicBezTo>
                      <a:cubicBezTo>
                        <a:pt x="796" y="2163"/>
                        <a:pt x="793" y="2149"/>
                        <a:pt x="800" y="2138"/>
                      </a:cubicBezTo>
                      <a:close/>
                      <a:moveTo>
                        <a:pt x="919" y="1984"/>
                      </a:moveTo>
                      <a:lnTo>
                        <a:pt x="950" y="1945"/>
                      </a:lnTo>
                      <a:lnTo>
                        <a:pt x="947" y="1950"/>
                      </a:lnTo>
                      <a:lnTo>
                        <a:pt x="968" y="1908"/>
                      </a:lnTo>
                      <a:cubicBezTo>
                        <a:pt x="974" y="1896"/>
                        <a:pt x="988" y="1891"/>
                        <a:pt x="1000" y="1897"/>
                      </a:cubicBezTo>
                      <a:cubicBezTo>
                        <a:pt x="1012" y="1903"/>
                        <a:pt x="1017" y="1918"/>
                        <a:pt x="1011" y="1930"/>
                      </a:cubicBezTo>
                      <a:lnTo>
                        <a:pt x="990" y="1971"/>
                      </a:lnTo>
                      <a:cubicBezTo>
                        <a:pt x="989" y="1973"/>
                        <a:pt x="988" y="1974"/>
                        <a:pt x="987" y="1975"/>
                      </a:cubicBezTo>
                      <a:lnTo>
                        <a:pt x="956" y="2014"/>
                      </a:lnTo>
                      <a:cubicBezTo>
                        <a:pt x="948" y="2024"/>
                        <a:pt x="933" y="2026"/>
                        <a:pt x="923" y="2018"/>
                      </a:cubicBezTo>
                      <a:cubicBezTo>
                        <a:pt x="912" y="2010"/>
                        <a:pt x="911" y="1994"/>
                        <a:pt x="919" y="1984"/>
                      </a:cubicBezTo>
                      <a:close/>
                      <a:moveTo>
                        <a:pt x="1014" y="1822"/>
                      </a:moveTo>
                      <a:lnTo>
                        <a:pt x="1044" y="1772"/>
                      </a:lnTo>
                      <a:lnTo>
                        <a:pt x="1063" y="1740"/>
                      </a:lnTo>
                      <a:cubicBezTo>
                        <a:pt x="1070" y="1728"/>
                        <a:pt x="1085" y="1725"/>
                        <a:pt x="1096" y="1731"/>
                      </a:cubicBezTo>
                      <a:cubicBezTo>
                        <a:pt x="1108" y="1738"/>
                        <a:pt x="1111" y="1753"/>
                        <a:pt x="1105" y="1764"/>
                      </a:cubicBezTo>
                      <a:lnTo>
                        <a:pt x="1085" y="1797"/>
                      </a:lnTo>
                      <a:lnTo>
                        <a:pt x="1055" y="1847"/>
                      </a:lnTo>
                      <a:cubicBezTo>
                        <a:pt x="1048" y="1858"/>
                        <a:pt x="1034" y="1862"/>
                        <a:pt x="1022" y="1855"/>
                      </a:cubicBezTo>
                      <a:cubicBezTo>
                        <a:pt x="1011" y="1848"/>
                        <a:pt x="1007" y="1833"/>
                        <a:pt x="1014" y="1822"/>
                      </a:cubicBezTo>
                      <a:close/>
                      <a:moveTo>
                        <a:pt x="1109" y="1657"/>
                      </a:moveTo>
                      <a:lnTo>
                        <a:pt x="1139" y="1598"/>
                      </a:lnTo>
                      <a:lnTo>
                        <a:pt x="1155" y="1571"/>
                      </a:lnTo>
                      <a:cubicBezTo>
                        <a:pt x="1162" y="1560"/>
                        <a:pt x="1177" y="1556"/>
                        <a:pt x="1188" y="1563"/>
                      </a:cubicBezTo>
                      <a:cubicBezTo>
                        <a:pt x="1199" y="1570"/>
                        <a:pt x="1203" y="1584"/>
                        <a:pt x="1196" y="1596"/>
                      </a:cubicBezTo>
                      <a:lnTo>
                        <a:pt x="1182" y="1619"/>
                      </a:lnTo>
                      <a:lnTo>
                        <a:pt x="1152" y="1679"/>
                      </a:lnTo>
                      <a:cubicBezTo>
                        <a:pt x="1146" y="1691"/>
                        <a:pt x="1132" y="1695"/>
                        <a:pt x="1120" y="1690"/>
                      </a:cubicBezTo>
                      <a:cubicBezTo>
                        <a:pt x="1108" y="1684"/>
                        <a:pt x="1103" y="1669"/>
                        <a:pt x="1109" y="1657"/>
                      </a:cubicBezTo>
                      <a:close/>
                      <a:moveTo>
                        <a:pt x="1198" y="1490"/>
                      </a:moveTo>
                      <a:lnTo>
                        <a:pt x="1218" y="1440"/>
                      </a:lnTo>
                      <a:lnTo>
                        <a:pt x="1234" y="1401"/>
                      </a:lnTo>
                      <a:cubicBezTo>
                        <a:pt x="1239" y="1388"/>
                        <a:pt x="1253" y="1382"/>
                        <a:pt x="1265" y="1387"/>
                      </a:cubicBezTo>
                      <a:cubicBezTo>
                        <a:pt x="1277" y="1392"/>
                        <a:pt x="1283" y="1406"/>
                        <a:pt x="1278" y="1419"/>
                      </a:cubicBezTo>
                      <a:lnTo>
                        <a:pt x="1263" y="1457"/>
                      </a:lnTo>
                      <a:lnTo>
                        <a:pt x="1243" y="1508"/>
                      </a:lnTo>
                      <a:cubicBezTo>
                        <a:pt x="1238" y="1520"/>
                        <a:pt x="1224" y="1526"/>
                        <a:pt x="1211" y="1521"/>
                      </a:cubicBezTo>
                      <a:cubicBezTo>
                        <a:pt x="1199" y="1516"/>
                        <a:pt x="1193" y="1502"/>
                        <a:pt x="1198" y="1490"/>
                      </a:cubicBezTo>
                      <a:close/>
                      <a:moveTo>
                        <a:pt x="1269" y="1312"/>
                      </a:moveTo>
                      <a:lnTo>
                        <a:pt x="1282" y="1280"/>
                      </a:lnTo>
                      <a:lnTo>
                        <a:pt x="1281" y="1284"/>
                      </a:lnTo>
                      <a:lnTo>
                        <a:pt x="1293" y="1223"/>
                      </a:lnTo>
                      <a:cubicBezTo>
                        <a:pt x="1296" y="1210"/>
                        <a:pt x="1308" y="1202"/>
                        <a:pt x="1321" y="1205"/>
                      </a:cubicBezTo>
                      <a:cubicBezTo>
                        <a:pt x="1334" y="1207"/>
                        <a:pt x="1343" y="1220"/>
                        <a:pt x="1340" y="1233"/>
                      </a:cubicBezTo>
                      <a:lnTo>
                        <a:pt x="1328" y="1293"/>
                      </a:lnTo>
                      <a:cubicBezTo>
                        <a:pt x="1328" y="1295"/>
                        <a:pt x="1327" y="1296"/>
                        <a:pt x="1327" y="1297"/>
                      </a:cubicBezTo>
                      <a:lnTo>
                        <a:pt x="1314" y="1329"/>
                      </a:lnTo>
                      <a:cubicBezTo>
                        <a:pt x="1309" y="1342"/>
                        <a:pt x="1295" y="1348"/>
                        <a:pt x="1283" y="1343"/>
                      </a:cubicBezTo>
                      <a:cubicBezTo>
                        <a:pt x="1270" y="1338"/>
                        <a:pt x="1264" y="1324"/>
                        <a:pt x="1269" y="1312"/>
                      </a:cubicBezTo>
                      <a:close/>
                      <a:moveTo>
                        <a:pt x="1312" y="1129"/>
                      </a:moveTo>
                      <a:lnTo>
                        <a:pt x="1313" y="1124"/>
                      </a:lnTo>
                      <a:lnTo>
                        <a:pt x="1329" y="1044"/>
                      </a:lnTo>
                      <a:lnTo>
                        <a:pt x="1331" y="1035"/>
                      </a:lnTo>
                      <a:cubicBezTo>
                        <a:pt x="1333" y="1022"/>
                        <a:pt x="1346" y="1014"/>
                        <a:pt x="1359" y="1016"/>
                      </a:cubicBezTo>
                      <a:cubicBezTo>
                        <a:pt x="1372" y="1019"/>
                        <a:pt x="1380" y="1032"/>
                        <a:pt x="1378" y="1045"/>
                      </a:cubicBezTo>
                      <a:lnTo>
                        <a:pt x="1376" y="1053"/>
                      </a:lnTo>
                      <a:lnTo>
                        <a:pt x="1360" y="1133"/>
                      </a:lnTo>
                      <a:lnTo>
                        <a:pt x="1359" y="1139"/>
                      </a:lnTo>
                      <a:cubicBezTo>
                        <a:pt x="1356" y="1152"/>
                        <a:pt x="1344" y="1160"/>
                        <a:pt x="1331" y="1158"/>
                      </a:cubicBezTo>
                      <a:cubicBezTo>
                        <a:pt x="1318" y="1155"/>
                        <a:pt x="1309" y="1142"/>
                        <a:pt x="1312" y="1129"/>
                      </a:cubicBezTo>
                      <a:close/>
                      <a:moveTo>
                        <a:pt x="1344" y="945"/>
                      </a:moveTo>
                      <a:lnTo>
                        <a:pt x="1344" y="904"/>
                      </a:lnTo>
                      <a:lnTo>
                        <a:pt x="1344" y="849"/>
                      </a:lnTo>
                      <a:cubicBezTo>
                        <a:pt x="1344" y="836"/>
                        <a:pt x="1355" y="825"/>
                        <a:pt x="1368" y="825"/>
                      </a:cubicBezTo>
                      <a:cubicBezTo>
                        <a:pt x="1382" y="825"/>
                        <a:pt x="1392" y="836"/>
                        <a:pt x="1392" y="849"/>
                      </a:cubicBezTo>
                      <a:lnTo>
                        <a:pt x="1392" y="904"/>
                      </a:lnTo>
                      <a:lnTo>
                        <a:pt x="1392" y="945"/>
                      </a:lnTo>
                      <a:cubicBezTo>
                        <a:pt x="1392" y="959"/>
                        <a:pt x="1382" y="969"/>
                        <a:pt x="1368" y="969"/>
                      </a:cubicBezTo>
                      <a:cubicBezTo>
                        <a:pt x="1355" y="969"/>
                        <a:pt x="1344" y="959"/>
                        <a:pt x="1344" y="945"/>
                      </a:cubicBezTo>
                      <a:close/>
                      <a:moveTo>
                        <a:pt x="1343" y="759"/>
                      </a:moveTo>
                      <a:lnTo>
                        <a:pt x="1329" y="702"/>
                      </a:lnTo>
                      <a:cubicBezTo>
                        <a:pt x="1329" y="700"/>
                        <a:pt x="1328" y="698"/>
                        <a:pt x="1328" y="696"/>
                      </a:cubicBezTo>
                      <a:lnTo>
                        <a:pt x="1328" y="659"/>
                      </a:lnTo>
                      <a:cubicBezTo>
                        <a:pt x="1328" y="646"/>
                        <a:pt x="1339" y="635"/>
                        <a:pt x="1352" y="635"/>
                      </a:cubicBezTo>
                      <a:cubicBezTo>
                        <a:pt x="1366" y="635"/>
                        <a:pt x="1376" y="646"/>
                        <a:pt x="1376" y="659"/>
                      </a:cubicBezTo>
                      <a:lnTo>
                        <a:pt x="1376" y="696"/>
                      </a:lnTo>
                      <a:lnTo>
                        <a:pt x="1376" y="691"/>
                      </a:lnTo>
                      <a:lnTo>
                        <a:pt x="1390" y="748"/>
                      </a:lnTo>
                      <a:cubicBezTo>
                        <a:pt x="1393" y="761"/>
                        <a:pt x="1385" y="774"/>
                        <a:pt x="1373" y="777"/>
                      </a:cubicBezTo>
                      <a:cubicBezTo>
                        <a:pt x="1360" y="780"/>
                        <a:pt x="1347" y="772"/>
                        <a:pt x="1343" y="759"/>
                      </a:cubicBezTo>
                      <a:close/>
                      <a:moveTo>
                        <a:pt x="1313" y="573"/>
                      </a:moveTo>
                      <a:lnTo>
                        <a:pt x="1298" y="528"/>
                      </a:lnTo>
                      <a:lnTo>
                        <a:pt x="1285" y="479"/>
                      </a:lnTo>
                      <a:cubicBezTo>
                        <a:pt x="1282" y="466"/>
                        <a:pt x="1290" y="453"/>
                        <a:pt x="1303" y="450"/>
                      </a:cubicBezTo>
                      <a:cubicBezTo>
                        <a:pt x="1316" y="447"/>
                        <a:pt x="1329" y="455"/>
                        <a:pt x="1332" y="467"/>
                      </a:cubicBezTo>
                      <a:lnTo>
                        <a:pt x="1343" y="513"/>
                      </a:lnTo>
                      <a:lnTo>
                        <a:pt x="1358" y="558"/>
                      </a:lnTo>
                      <a:cubicBezTo>
                        <a:pt x="1362" y="570"/>
                        <a:pt x="1356" y="584"/>
                        <a:pt x="1343" y="588"/>
                      </a:cubicBezTo>
                      <a:cubicBezTo>
                        <a:pt x="1330" y="592"/>
                        <a:pt x="1317" y="586"/>
                        <a:pt x="1313" y="573"/>
                      </a:cubicBezTo>
                      <a:close/>
                      <a:moveTo>
                        <a:pt x="1241" y="404"/>
                      </a:moveTo>
                      <a:lnTo>
                        <a:pt x="1220" y="374"/>
                      </a:lnTo>
                      <a:cubicBezTo>
                        <a:pt x="1219" y="372"/>
                        <a:pt x="1218" y="370"/>
                        <a:pt x="1218" y="368"/>
                      </a:cubicBezTo>
                      <a:lnTo>
                        <a:pt x="1202" y="320"/>
                      </a:lnTo>
                      <a:lnTo>
                        <a:pt x="1204" y="326"/>
                      </a:lnTo>
                      <a:lnTo>
                        <a:pt x="1200" y="319"/>
                      </a:lnTo>
                      <a:cubicBezTo>
                        <a:pt x="1192" y="307"/>
                        <a:pt x="1195" y="293"/>
                        <a:pt x="1206" y="285"/>
                      </a:cubicBezTo>
                      <a:cubicBezTo>
                        <a:pt x="1217" y="278"/>
                        <a:pt x="1232" y="281"/>
                        <a:pt x="1240" y="292"/>
                      </a:cubicBezTo>
                      <a:lnTo>
                        <a:pt x="1244" y="299"/>
                      </a:lnTo>
                      <a:cubicBezTo>
                        <a:pt x="1246" y="301"/>
                        <a:pt x="1247" y="303"/>
                        <a:pt x="1247" y="305"/>
                      </a:cubicBezTo>
                      <a:lnTo>
                        <a:pt x="1263" y="353"/>
                      </a:lnTo>
                      <a:lnTo>
                        <a:pt x="1260" y="347"/>
                      </a:lnTo>
                      <a:lnTo>
                        <a:pt x="1281" y="378"/>
                      </a:lnTo>
                      <a:cubicBezTo>
                        <a:pt x="1288" y="389"/>
                        <a:pt x="1285" y="404"/>
                        <a:pt x="1274" y="411"/>
                      </a:cubicBezTo>
                      <a:cubicBezTo>
                        <a:pt x="1263" y="418"/>
                        <a:pt x="1248" y="415"/>
                        <a:pt x="1241" y="404"/>
                      </a:cubicBezTo>
                      <a:close/>
                      <a:moveTo>
                        <a:pt x="1142" y="248"/>
                      </a:moveTo>
                      <a:lnTo>
                        <a:pt x="1127" y="233"/>
                      </a:lnTo>
                      <a:lnTo>
                        <a:pt x="1095" y="201"/>
                      </a:lnTo>
                      <a:lnTo>
                        <a:pt x="1074" y="180"/>
                      </a:lnTo>
                      <a:cubicBezTo>
                        <a:pt x="1065" y="171"/>
                        <a:pt x="1065" y="156"/>
                        <a:pt x="1074" y="146"/>
                      </a:cubicBezTo>
                      <a:cubicBezTo>
                        <a:pt x="1084" y="137"/>
                        <a:pt x="1099" y="137"/>
                        <a:pt x="1108" y="146"/>
                      </a:cubicBezTo>
                      <a:lnTo>
                        <a:pt x="1129" y="167"/>
                      </a:lnTo>
                      <a:lnTo>
                        <a:pt x="1161" y="199"/>
                      </a:lnTo>
                      <a:lnTo>
                        <a:pt x="1176" y="214"/>
                      </a:lnTo>
                      <a:cubicBezTo>
                        <a:pt x="1186" y="224"/>
                        <a:pt x="1186" y="239"/>
                        <a:pt x="1176" y="248"/>
                      </a:cubicBezTo>
                      <a:cubicBezTo>
                        <a:pt x="1167" y="258"/>
                        <a:pt x="1152" y="258"/>
                        <a:pt x="1142" y="248"/>
                      </a:cubicBezTo>
                      <a:close/>
                      <a:moveTo>
                        <a:pt x="1003" y="136"/>
                      </a:moveTo>
                      <a:lnTo>
                        <a:pt x="977" y="127"/>
                      </a:lnTo>
                      <a:cubicBezTo>
                        <a:pt x="973" y="126"/>
                        <a:pt x="970" y="124"/>
                        <a:pt x="967" y="121"/>
                      </a:cubicBezTo>
                      <a:lnTo>
                        <a:pt x="935" y="89"/>
                      </a:lnTo>
                      <a:lnTo>
                        <a:pt x="945" y="95"/>
                      </a:lnTo>
                      <a:lnTo>
                        <a:pt x="923" y="88"/>
                      </a:lnTo>
                      <a:cubicBezTo>
                        <a:pt x="910" y="84"/>
                        <a:pt x="904" y="70"/>
                        <a:pt x="908" y="58"/>
                      </a:cubicBezTo>
                      <a:cubicBezTo>
                        <a:pt x="912" y="45"/>
                        <a:pt x="926" y="38"/>
                        <a:pt x="938" y="42"/>
                      </a:cubicBezTo>
                      <a:lnTo>
                        <a:pt x="960" y="50"/>
                      </a:lnTo>
                      <a:cubicBezTo>
                        <a:pt x="964" y="51"/>
                        <a:pt x="967" y="53"/>
                        <a:pt x="969" y="55"/>
                      </a:cubicBezTo>
                      <a:lnTo>
                        <a:pt x="1001" y="87"/>
                      </a:lnTo>
                      <a:lnTo>
                        <a:pt x="992" y="82"/>
                      </a:lnTo>
                      <a:lnTo>
                        <a:pt x="1018" y="90"/>
                      </a:lnTo>
                      <a:cubicBezTo>
                        <a:pt x="1031" y="95"/>
                        <a:pt x="1038" y="108"/>
                        <a:pt x="1033" y="121"/>
                      </a:cubicBezTo>
                      <a:cubicBezTo>
                        <a:pt x="1029" y="133"/>
                        <a:pt x="1016" y="140"/>
                        <a:pt x="1003" y="136"/>
                      </a:cubicBezTo>
                      <a:close/>
                      <a:moveTo>
                        <a:pt x="839" y="64"/>
                      </a:moveTo>
                      <a:lnTo>
                        <a:pt x="808" y="64"/>
                      </a:lnTo>
                      <a:cubicBezTo>
                        <a:pt x="806" y="64"/>
                        <a:pt x="803" y="64"/>
                        <a:pt x="801" y="63"/>
                      </a:cubicBezTo>
                      <a:lnTo>
                        <a:pt x="753" y="47"/>
                      </a:lnTo>
                      <a:lnTo>
                        <a:pt x="760" y="48"/>
                      </a:lnTo>
                      <a:lnTo>
                        <a:pt x="745" y="48"/>
                      </a:lnTo>
                      <a:cubicBezTo>
                        <a:pt x="732" y="48"/>
                        <a:pt x="721" y="38"/>
                        <a:pt x="721" y="24"/>
                      </a:cubicBezTo>
                      <a:cubicBezTo>
                        <a:pt x="721" y="11"/>
                        <a:pt x="732" y="0"/>
                        <a:pt x="745" y="0"/>
                      </a:cubicBezTo>
                      <a:lnTo>
                        <a:pt x="760" y="0"/>
                      </a:lnTo>
                      <a:cubicBezTo>
                        <a:pt x="763" y="0"/>
                        <a:pt x="766" y="1"/>
                        <a:pt x="768" y="2"/>
                      </a:cubicBezTo>
                      <a:lnTo>
                        <a:pt x="816" y="18"/>
                      </a:lnTo>
                      <a:lnTo>
                        <a:pt x="808" y="16"/>
                      </a:lnTo>
                      <a:lnTo>
                        <a:pt x="839" y="16"/>
                      </a:lnTo>
                      <a:cubicBezTo>
                        <a:pt x="852" y="16"/>
                        <a:pt x="863" y="27"/>
                        <a:pt x="863" y="40"/>
                      </a:cubicBezTo>
                      <a:cubicBezTo>
                        <a:pt x="863" y="54"/>
                        <a:pt x="852" y="64"/>
                        <a:pt x="839" y="64"/>
                      </a:cubicBezTo>
                      <a:close/>
                      <a:moveTo>
                        <a:pt x="649" y="48"/>
                      </a:moveTo>
                      <a:lnTo>
                        <a:pt x="616" y="48"/>
                      </a:lnTo>
                      <a:lnTo>
                        <a:pt x="624" y="47"/>
                      </a:lnTo>
                      <a:lnTo>
                        <a:pt x="576" y="63"/>
                      </a:lnTo>
                      <a:lnTo>
                        <a:pt x="564" y="67"/>
                      </a:lnTo>
                      <a:cubicBezTo>
                        <a:pt x="551" y="71"/>
                        <a:pt x="538" y="65"/>
                        <a:pt x="534" y="52"/>
                      </a:cubicBezTo>
                      <a:cubicBezTo>
                        <a:pt x="529" y="40"/>
                        <a:pt x="536" y="26"/>
                        <a:pt x="549" y="22"/>
                      </a:cubicBezTo>
                      <a:lnTo>
                        <a:pt x="561" y="18"/>
                      </a:lnTo>
                      <a:lnTo>
                        <a:pt x="609" y="2"/>
                      </a:lnTo>
                      <a:cubicBezTo>
                        <a:pt x="611" y="1"/>
                        <a:pt x="614" y="0"/>
                        <a:pt x="616" y="0"/>
                      </a:cubicBezTo>
                      <a:lnTo>
                        <a:pt x="649" y="0"/>
                      </a:lnTo>
                      <a:cubicBezTo>
                        <a:pt x="662" y="0"/>
                        <a:pt x="673" y="11"/>
                        <a:pt x="673" y="24"/>
                      </a:cubicBezTo>
                      <a:cubicBezTo>
                        <a:pt x="673" y="38"/>
                        <a:pt x="662" y="48"/>
                        <a:pt x="649" y="48"/>
                      </a:cubicBezTo>
                      <a:close/>
                      <a:moveTo>
                        <a:pt x="473" y="98"/>
                      </a:moveTo>
                      <a:lnTo>
                        <a:pt x="432" y="111"/>
                      </a:lnTo>
                      <a:lnTo>
                        <a:pt x="384" y="127"/>
                      </a:lnTo>
                      <a:lnTo>
                        <a:pt x="393" y="121"/>
                      </a:lnTo>
                      <a:lnTo>
                        <a:pt x="392" y="123"/>
                      </a:lnTo>
                      <a:cubicBezTo>
                        <a:pt x="382" y="132"/>
                        <a:pt x="367" y="132"/>
                        <a:pt x="358" y="123"/>
                      </a:cubicBezTo>
                      <a:cubicBezTo>
                        <a:pt x="348" y="114"/>
                        <a:pt x="348" y="99"/>
                        <a:pt x="358" y="89"/>
                      </a:cubicBezTo>
                      <a:lnTo>
                        <a:pt x="359" y="87"/>
                      </a:lnTo>
                      <a:cubicBezTo>
                        <a:pt x="362" y="85"/>
                        <a:pt x="365" y="83"/>
                        <a:pt x="369" y="82"/>
                      </a:cubicBezTo>
                      <a:lnTo>
                        <a:pt x="417" y="66"/>
                      </a:lnTo>
                      <a:lnTo>
                        <a:pt x="458" y="52"/>
                      </a:lnTo>
                      <a:cubicBezTo>
                        <a:pt x="470" y="48"/>
                        <a:pt x="484" y="55"/>
                        <a:pt x="488" y="67"/>
                      </a:cubicBezTo>
                      <a:cubicBezTo>
                        <a:pt x="492" y="80"/>
                        <a:pt x="485" y="93"/>
                        <a:pt x="473" y="98"/>
                      </a:cubicBezTo>
                      <a:close/>
                      <a:moveTo>
                        <a:pt x="314" y="186"/>
                      </a:moveTo>
                      <a:lnTo>
                        <a:pt x="310" y="188"/>
                      </a:lnTo>
                      <a:lnTo>
                        <a:pt x="313" y="185"/>
                      </a:lnTo>
                      <a:lnTo>
                        <a:pt x="281" y="217"/>
                      </a:lnTo>
                      <a:lnTo>
                        <a:pt x="284" y="214"/>
                      </a:lnTo>
                      <a:lnTo>
                        <a:pt x="259" y="252"/>
                      </a:lnTo>
                      <a:cubicBezTo>
                        <a:pt x="251" y="263"/>
                        <a:pt x="237" y="266"/>
                        <a:pt x="226" y="259"/>
                      </a:cubicBezTo>
                      <a:cubicBezTo>
                        <a:pt x="215" y="251"/>
                        <a:pt x="212" y="237"/>
                        <a:pt x="219" y="226"/>
                      </a:cubicBezTo>
                      <a:lnTo>
                        <a:pt x="244" y="187"/>
                      </a:lnTo>
                      <a:cubicBezTo>
                        <a:pt x="245" y="186"/>
                        <a:pt x="246" y="185"/>
                        <a:pt x="247" y="183"/>
                      </a:cubicBezTo>
                      <a:lnTo>
                        <a:pt x="279" y="151"/>
                      </a:lnTo>
                      <a:cubicBezTo>
                        <a:pt x="281" y="150"/>
                        <a:pt x="282" y="149"/>
                        <a:pt x="283" y="148"/>
                      </a:cubicBezTo>
                      <a:lnTo>
                        <a:pt x="287" y="146"/>
                      </a:lnTo>
                      <a:cubicBezTo>
                        <a:pt x="298" y="139"/>
                        <a:pt x="313" y="142"/>
                        <a:pt x="320" y="153"/>
                      </a:cubicBezTo>
                      <a:cubicBezTo>
                        <a:pt x="328" y="164"/>
                        <a:pt x="325" y="179"/>
                        <a:pt x="314" y="186"/>
                      </a:cubicBezTo>
                      <a:close/>
                      <a:moveTo>
                        <a:pt x="199" y="313"/>
                      </a:moveTo>
                      <a:lnTo>
                        <a:pt x="191" y="336"/>
                      </a:lnTo>
                      <a:cubicBezTo>
                        <a:pt x="191" y="338"/>
                        <a:pt x="190" y="340"/>
                        <a:pt x="188" y="342"/>
                      </a:cubicBezTo>
                      <a:lnTo>
                        <a:pt x="156" y="390"/>
                      </a:lnTo>
                      <a:lnTo>
                        <a:pt x="148" y="402"/>
                      </a:lnTo>
                      <a:cubicBezTo>
                        <a:pt x="141" y="413"/>
                        <a:pt x="126" y="416"/>
                        <a:pt x="115" y="408"/>
                      </a:cubicBezTo>
                      <a:cubicBezTo>
                        <a:pt x="104" y="401"/>
                        <a:pt x="101" y="386"/>
                        <a:pt x="108" y="375"/>
                      </a:cubicBezTo>
                      <a:lnTo>
                        <a:pt x="116" y="363"/>
                      </a:lnTo>
                      <a:lnTo>
                        <a:pt x="148" y="315"/>
                      </a:lnTo>
                      <a:lnTo>
                        <a:pt x="146" y="321"/>
                      </a:lnTo>
                      <a:lnTo>
                        <a:pt x="153" y="298"/>
                      </a:lnTo>
                      <a:cubicBezTo>
                        <a:pt x="157" y="286"/>
                        <a:pt x="171" y="279"/>
                        <a:pt x="184" y="283"/>
                      </a:cubicBezTo>
                      <a:cubicBezTo>
                        <a:pt x="196" y="287"/>
                        <a:pt x="203" y="301"/>
                        <a:pt x="199" y="313"/>
                      </a:cubicBezTo>
                      <a:close/>
                      <a:moveTo>
                        <a:pt x="115" y="482"/>
                      </a:moveTo>
                      <a:lnTo>
                        <a:pt x="112" y="494"/>
                      </a:lnTo>
                      <a:lnTo>
                        <a:pt x="95" y="544"/>
                      </a:lnTo>
                      <a:lnTo>
                        <a:pt x="88" y="574"/>
                      </a:lnTo>
                      <a:cubicBezTo>
                        <a:pt x="85" y="586"/>
                        <a:pt x="72" y="594"/>
                        <a:pt x="59" y="591"/>
                      </a:cubicBezTo>
                      <a:cubicBezTo>
                        <a:pt x="46" y="588"/>
                        <a:pt x="38" y="575"/>
                        <a:pt x="41" y="562"/>
                      </a:cubicBezTo>
                      <a:lnTo>
                        <a:pt x="50" y="529"/>
                      </a:lnTo>
                      <a:lnTo>
                        <a:pt x="65" y="483"/>
                      </a:lnTo>
                      <a:lnTo>
                        <a:pt x="68" y="470"/>
                      </a:lnTo>
                      <a:cubicBezTo>
                        <a:pt x="72" y="457"/>
                        <a:pt x="85" y="449"/>
                        <a:pt x="97" y="452"/>
                      </a:cubicBezTo>
                      <a:cubicBezTo>
                        <a:pt x="110" y="456"/>
                        <a:pt x="118" y="469"/>
                        <a:pt x="115" y="482"/>
                      </a:cubicBezTo>
                      <a:close/>
                      <a:moveTo>
                        <a:pt x="65" y="667"/>
                      </a:moveTo>
                      <a:lnTo>
                        <a:pt x="64" y="670"/>
                      </a:lnTo>
                      <a:lnTo>
                        <a:pt x="48" y="734"/>
                      </a:lnTo>
                      <a:lnTo>
                        <a:pt x="48" y="728"/>
                      </a:lnTo>
                      <a:lnTo>
                        <a:pt x="48" y="755"/>
                      </a:lnTo>
                      <a:cubicBezTo>
                        <a:pt x="48" y="768"/>
                        <a:pt x="38" y="779"/>
                        <a:pt x="24" y="779"/>
                      </a:cubicBezTo>
                      <a:cubicBezTo>
                        <a:pt x="11" y="779"/>
                        <a:pt x="0" y="768"/>
                        <a:pt x="0" y="755"/>
                      </a:cubicBezTo>
                      <a:lnTo>
                        <a:pt x="0" y="728"/>
                      </a:lnTo>
                      <a:cubicBezTo>
                        <a:pt x="0" y="727"/>
                        <a:pt x="1" y="725"/>
                        <a:pt x="1" y="723"/>
                      </a:cubicBezTo>
                      <a:lnTo>
                        <a:pt x="17" y="659"/>
                      </a:lnTo>
                      <a:lnTo>
                        <a:pt x="18" y="655"/>
                      </a:lnTo>
                      <a:cubicBezTo>
                        <a:pt x="21" y="642"/>
                        <a:pt x="34" y="634"/>
                        <a:pt x="47" y="638"/>
                      </a:cubicBezTo>
                      <a:cubicBezTo>
                        <a:pt x="60" y="641"/>
                        <a:pt x="68" y="654"/>
                        <a:pt x="65" y="667"/>
                      </a:cubicBezTo>
                      <a:close/>
                      <a:moveTo>
                        <a:pt x="48" y="851"/>
                      </a:moveTo>
                      <a:lnTo>
                        <a:pt x="48" y="856"/>
                      </a:lnTo>
                      <a:lnTo>
                        <a:pt x="48" y="936"/>
                      </a:lnTo>
                      <a:lnTo>
                        <a:pt x="48" y="932"/>
                      </a:lnTo>
                      <a:lnTo>
                        <a:pt x="50" y="942"/>
                      </a:lnTo>
                      <a:cubicBezTo>
                        <a:pt x="53" y="955"/>
                        <a:pt x="44" y="968"/>
                        <a:pt x="31" y="970"/>
                      </a:cubicBezTo>
                      <a:cubicBezTo>
                        <a:pt x="18" y="973"/>
                        <a:pt x="6" y="964"/>
                        <a:pt x="3" y="951"/>
                      </a:cubicBezTo>
                      <a:lnTo>
                        <a:pt x="1" y="941"/>
                      </a:lnTo>
                      <a:cubicBezTo>
                        <a:pt x="1" y="940"/>
                        <a:pt x="0" y="938"/>
                        <a:pt x="0" y="936"/>
                      </a:cubicBezTo>
                      <a:lnTo>
                        <a:pt x="0" y="856"/>
                      </a:lnTo>
                      <a:lnTo>
                        <a:pt x="0" y="851"/>
                      </a:lnTo>
                      <a:cubicBezTo>
                        <a:pt x="0" y="838"/>
                        <a:pt x="11" y="827"/>
                        <a:pt x="24" y="827"/>
                      </a:cubicBezTo>
                      <a:cubicBezTo>
                        <a:pt x="38" y="827"/>
                        <a:pt x="48" y="838"/>
                        <a:pt x="48" y="851"/>
                      </a:cubicBezTo>
                      <a:close/>
                      <a:moveTo>
                        <a:pt x="64" y="1041"/>
                      </a:moveTo>
                      <a:lnTo>
                        <a:pt x="64" y="1080"/>
                      </a:lnTo>
                      <a:lnTo>
                        <a:pt x="64" y="1076"/>
                      </a:lnTo>
                      <a:lnTo>
                        <a:pt x="75" y="1131"/>
                      </a:lnTo>
                      <a:cubicBezTo>
                        <a:pt x="78" y="1144"/>
                        <a:pt x="69" y="1157"/>
                        <a:pt x="56" y="1160"/>
                      </a:cubicBezTo>
                      <a:cubicBezTo>
                        <a:pt x="43" y="1162"/>
                        <a:pt x="31" y="1154"/>
                        <a:pt x="28" y="1141"/>
                      </a:cubicBezTo>
                      <a:lnTo>
                        <a:pt x="17" y="1085"/>
                      </a:lnTo>
                      <a:cubicBezTo>
                        <a:pt x="17" y="1084"/>
                        <a:pt x="16" y="1082"/>
                        <a:pt x="16" y="1080"/>
                      </a:cubicBezTo>
                      <a:lnTo>
                        <a:pt x="16" y="1041"/>
                      </a:lnTo>
                      <a:cubicBezTo>
                        <a:pt x="16" y="1028"/>
                        <a:pt x="27" y="1017"/>
                        <a:pt x="40" y="1017"/>
                      </a:cubicBezTo>
                      <a:cubicBezTo>
                        <a:pt x="54" y="1017"/>
                        <a:pt x="64" y="1028"/>
                        <a:pt x="64" y="1041"/>
                      </a:cubicBezTo>
                      <a:close/>
                      <a:moveTo>
                        <a:pt x="105" y="1218"/>
                      </a:moveTo>
                      <a:lnTo>
                        <a:pt x="111" y="1232"/>
                      </a:lnTo>
                      <a:cubicBezTo>
                        <a:pt x="111" y="1233"/>
                        <a:pt x="112" y="1234"/>
                        <a:pt x="112" y="1236"/>
                      </a:cubicBezTo>
                      <a:lnTo>
                        <a:pt x="128" y="1315"/>
                      </a:lnTo>
                      <a:cubicBezTo>
                        <a:pt x="130" y="1328"/>
                        <a:pt x="122" y="1341"/>
                        <a:pt x="109" y="1343"/>
                      </a:cubicBezTo>
                      <a:cubicBezTo>
                        <a:pt x="96" y="1346"/>
                        <a:pt x="83" y="1338"/>
                        <a:pt x="81" y="1325"/>
                      </a:cubicBezTo>
                      <a:lnTo>
                        <a:pt x="65" y="1245"/>
                      </a:lnTo>
                      <a:lnTo>
                        <a:pt x="66" y="1249"/>
                      </a:lnTo>
                      <a:lnTo>
                        <a:pt x="61" y="1235"/>
                      </a:lnTo>
                      <a:cubicBezTo>
                        <a:pt x="56" y="1223"/>
                        <a:pt x="62" y="1209"/>
                        <a:pt x="74" y="1204"/>
                      </a:cubicBezTo>
                      <a:cubicBezTo>
                        <a:pt x="86" y="1199"/>
                        <a:pt x="100" y="1205"/>
                        <a:pt x="105" y="1218"/>
                      </a:cubicBezTo>
                      <a:close/>
                      <a:moveTo>
                        <a:pt x="162" y="1400"/>
                      </a:moveTo>
                      <a:lnTo>
                        <a:pt x="191" y="1472"/>
                      </a:lnTo>
                      <a:lnTo>
                        <a:pt x="197" y="1491"/>
                      </a:lnTo>
                      <a:cubicBezTo>
                        <a:pt x="201" y="1504"/>
                        <a:pt x="195" y="1517"/>
                        <a:pt x="182" y="1521"/>
                      </a:cubicBezTo>
                      <a:cubicBezTo>
                        <a:pt x="170" y="1526"/>
                        <a:pt x="156" y="1519"/>
                        <a:pt x="152" y="1506"/>
                      </a:cubicBezTo>
                      <a:lnTo>
                        <a:pt x="146" y="1489"/>
                      </a:lnTo>
                      <a:lnTo>
                        <a:pt x="118" y="1418"/>
                      </a:lnTo>
                      <a:cubicBezTo>
                        <a:pt x="113" y="1406"/>
                        <a:pt x="119" y="1392"/>
                        <a:pt x="131" y="1387"/>
                      </a:cubicBezTo>
                      <a:cubicBezTo>
                        <a:pt x="143" y="1382"/>
                        <a:pt x="157" y="1388"/>
                        <a:pt x="162" y="1400"/>
                      </a:cubicBezTo>
                      <a:close/>
                      <a:moveTo>
                        <a:pt x="228" y="1576"/>
                      </a:moveTo>
                      <a:lnTo>
                        <a:pt x="269" y="1644"/>
                      </a:lnTo>
                      <a:lnTo>
                        <a:pt x="278" y="1658"/>
                      </a:lnTo>
                      <a:cubicBezTo>
                        <a:pt x="284" y="1670"/>
                        <a:pt x="281" y="1684"/>
                        <a:pt x="269" y="1691"/>
                      </a:cubicBezTo>
                      <a:cubicBezTo>
                        <a:pt x="258" y="1698"/>
                        <a:pt x="243" y="1694"/>
                        <a:pt x="236" y="1683"/>
                      </a:cubicBezTo>
                      <a:lnTo>
                        <a:pt x="228" y="1669"/>
                      </a:lnTo>
                      <a:lnTo>
                        <a:pt x="187" y="1601"/>
                      </a:lnTo>
                      <a:cubicBezTo>
                        <a:pt x="180" y="1589"/>
                        <a:pt x="184" y="1575"/>
                        <a:pt x="195" y="1568"/>
                      </a:cubicBezTo>
                      <a:cubicBezTo>
                        <a:pt x="207" y="1561"/>
                        <a:pt x="221" y="1565"/>
                        <a:pt x="228" y="1576"/>
                      </a:cubicBezTo>
                      <a:close/>
                      <a:moveTo>
                        <a:pt x="327" y="1743"/>
                      </a:moveTo>
                      <a:lnTo>
                        <a:pt x="366" y="1822"/>
                      </a:lnTo>
                      <a:lnTo>
                        <a:pt x="369" y="1827"/>
                      </a:lnTo>
                      <a:cubicBezTo>
                        <a:pt x="376" y="1838"/>
                        <a:pt x="372" y="1853"/>
                        <a:pt x="361" y="1860"/>
                      </a:cubicBezTo>
                      <a:cubicBezTo>
                        <a:pt x="350" y="1867"/>
                        <a:pt x="335" y="1863"/>
                        <a:pt x="328" y="1852"/>
                      </a:cubicBezTo>
                      <a:lnTo>
                        <a:pt x="323" y="1843"/>
                      </a:lnTo>
                      <a:lnTo>
                        <a:pt x="284" y="1764"/>
                      </a:lnTo>
                      <a:cubicBezTo>
                        <a:pt x="278" y="1753"/>
                        <a:pt x="283" y="1738"/>
                        <a:pt x="294" y="1732"/>
                      </a:cubicBezTo>
                      <a:cubicBezTo>
                        <a:pt x="306" y="1726"/>
                        <a:pt x="321" y="1731"/>
                        <a:pt x="327" y="1743"/>
                      </a:cubicBezTo>
                      <a:close/>
                      <a:moveTo>
                        <a:pt x="418" y="1906"/>
                      </a:moveTo>
                      <a:lnTo>
                        <a:pt x="475" y="1977"/>
                      </a:lnTo>
                      <a:lnTo>
                        <a:pt x="479" y="1983"/>
                      </a:lnTo>
                      <a:cubicBezTo>
                        <a:pt x="486" y="1994"/>
                        <a:pt x="483" y="2009"/>
                        <a:pt x="472" y="2016"/>
                      </a:cubicBezTo>
                      <a:cubicBezTo>
                        <a:pt x="461" y="2023"/>
                        <a:pt x="446" y="2020"/>
                        <a:pt x="439" y="2009"/>
                      </a:cubicBezTo>
                      <a:lnTo>
                        <a:pt x="438" y="2007"/>
                      </a:lnTo>
                      <a:lnTo>
                        <a:pt x="380" y="1936"/>
                      </a:lnTo>
                      <a:cubicBezTo>
                        <a:pt x="372" y="1925"/>
                        <a:pt x="374" y="1910"/>
                        <a:pt x="384" y="1902"/>
                      </a:cubicBezTo>
                      <a:cubicBezTo>
                        <a:pt x="394" y="1894"/>
                        <a:pt x="410" y="1895"/>
                        <a:pt x="418" y="1906"/>
                      </a:cubicBezTo>
                      <a:close/>
                      <a:moveTo>
                        <a:pt x="532" y="2063"/>
                      </a:moveTo>
                      <a:lnTo>
                        <a:pt x="540" y="2075"/>
                      </a:lnTo>
                      <a:lnTo>
                        <a:pt x="590" y="2137"/>
                      </a:lnTo>
                      <a:cubicBezTo>
                        <a:pt x="598" y="2147"/>
                        <a:pt x="596" y="2162"/>
                        <a:pt x="586" y="2170"/>
                      </a:cubicBezTo>
                      <a:cubicBezTo>
                        <a:pt x="576" y="2179"/>
                        <a:pt x="561" y="2177"/>
                        <a:pt x="552" y="2167"/>
                      </a:cubicBezTo>
                      <a:lnTo>
                        <a:pt x="500" y="2102"/>
                      </a:lnTo>
                      <a:lnTo>
                        <a:pt x="492" y="2089"/>
                      </a:lnTo>
                      <a:cubicBezTo>
                        <a:pt x="485" y="2078"/>
                        <a:pt x="488" y="2063"/>
                        <a:pt x="499" y="2056"/>
                      </a:cubicBezTo>
                      <a:cubicBezTo>
                        <a:pt x="510" y="2049"/>
                        <a:pt x="525" y="2052"/>
                        <a:pt x="532" y="2063"/>
                      </a:cubicBezTo>
                      <a:close/>
                      <a:moveTo>
                        <a:pt x="654" y="2204"/>
                      </a:moveTo>
                      <a:lnTo>
                        <a:pt x="681" y="2231"/>
                      </a:lnTo>
                      <a:cubicBezTo>
                        <a:pt x="683" y="2233"/>
                        <a:pt x="684" y="2234"/>
                        <a:pt x="684" y="2235"/>
                      </a:cubicBezTo>
                      <a:lnTo>
                        <a:pt x="716" y="2283"/>
                      </a:lnTo>
                      <a:cubicBezTo>
                        <a:pt x="724" y="2294"/>
                        <a:pt x="721" y="2309"/>
                        <a:pt x="710" y="2316"/>
                      </a:cubicBezTo>
                      <a:cubicBezTo>
                        <a:pt x="699" y="2323"/>
                        <a:pt x="684" y="2320"/>
                        <a:pt x="676" y="2309"/>
                      </a:cubicBezTo>
                      <a:lnTo>
                        <a:pt x="644" y="2262"/>
                      </a:lnTo>
                      <a:lnTo>
                        <a:pt x="647" y="2265"/>
                      </a:lnTo>
                      <a:lnTo>
                        <a:pt x="620" y="2238"/>
                      </a:lnTo>
                      <a:cubicBezTo>
                        <a:pt x="611" y="2229"/>
                        <a:pt x="611" y="2213"/>
                        <a:pt x="620" y="2204"/>
                      </a:cubicBezTo>
                      <a:cubicBezTo>
                        <a:pt x="629" y="2195"/>
                        <a:pt x="645" y="2195"/>
                        <a:pt x="654" y="22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11" name="Straight Connector 110"/>
            <p:cNvCxnSpPr/>
            <p:nvPr/>
          </p:nvCxnSpPr>
          <p:spPr>
            <a:xfrm flipH="1">
              <a:off x="554872" y="3224530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340" y="1536463"/>
              <a:ext cx="2743200" cy="16459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70921" y="1494443"/>
              <a:ext cx="1280160" cy="17373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Diffusive Reflection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24875" y="1897505"/>
              <a:ext cx="0" cy="45720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9"/>
            <p:cNvSpPr txBox="1">
              <a:spLocks noChangeArrowheads="1"/>
            </p:cNvSpPr>
            <p:nvPr/>
          </p:nvSpPr>
          <p:spPr bwMode="auto">
            <a:xfrm>
              <a:off x="6858000" y="1525892"/>
              <a:ext cx="1287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>
                  <a:latin typeface="Arial" pitchFamily="34" charset="0"/>
                  <a:cs typeface="Arial" pitchFamily="34" charset="0"/>
                </a:rPr>
                <a:t>15~20dB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82410" y="3230651"/>
            <a:ext cx="8524612" cy="1748976"/>
            <a:chOff x="272228" y="3230649"/>
            <a:chExt cx="8524612" cy="1748977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2344923" y="3245562"/>
              <a:ext cx="2740879" cy="1721361"/>
              <a:chOff x="4914462" y="1904684"/>
              <a:chExt cx="2881604" cy="180974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278068" y="2694242"/>
                <a:ext cx="153850" cy="381600"/>
                <a:chOff x="5907867" y="2282111"/>
                <a:chExt cx="137160" cy="381600"/>
              </a:xfrm>
            </p:grpSpPr>
            <p:cxnSp>
              <p:nvCxnSpPr>
                <p:cNvPr id="48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123321" y="3322978"/>
                <a:ext cx="45720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421300" y="2699640"/>
                <a:ext cx="361667" cy="323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en-US" sz="14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621604" y="3222829"/>
                <a:ext cx="163429" cy="163429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10800000">
                <a:off x="5711248" y="2534618"/>
                <a:ext cx="1600200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599114" y="2537883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7205920" y="2534616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6189785" y="2222271"/>
                <a:ext cx="676145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50cm</a:t>
                </a:r>
              </a:p>
            </p:txBody>
          </p:sp>
          <p:grpSp>
            <p:nvGrpSpPr>
              <p:cNvPr id="57" name="Group 1"/>
              <p:cNvGrpSpPr/>
              <p:nvPr/>
            </p:nvGrpSpPr>
            <p:grpSpPr>
              <a:xfrm rot="21497487">
                <a:off x="7333261" y="3210284"/>
                <a:ext cx="411949" cy="213840"/>
                <a:chOff x="5926156" y="3078000"/>
                <a:chExt cx="367259" cy="213840"/>
              </a:xfrm>
            </p:grpSpPr>
            <p:grpSp>
              <p:nvGrpSpPr>
                <p:cNvPr id="58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60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61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59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15"/>
              <p:cNvGrpSpPr>
                <a:grpSpLocks noChangeAspect="1"/>
              </p:cNvGrpSpPr>
              <p:nvPr/>
            </p:nvGrpSpPr>
            <p:grpSpPr bwMode="auto">
              <a:xfrm rot="5328481" flipV="1">
                <a:off x="6793219" y="2980312"/>
                <a:ext cx="499638" cy="703390"/>
                <a:chOff x="3945" y="1596"/>
                <a:chExt cx="792" cy="1176"/>
              </a:xfrm>
            </p:grpSpPr>
            <p:sp>
              <p:nvSpPr>
                <p:cNvPr id="63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945" y="1596"/>
                  <a:ext cx="792" cy="1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4080" y="1821"/>
                  <a:ext cx="522" cy="871"/>
                </a:xfrm>
                <a:custGeom>
                  <a:avLst/>
                  <a:gdLst/>
                  <a:ahLst/>
                  <a:cxnLst>
                    <a:cxn ang="0">
                      <a:pos x="679" y="2313"/>
                    </a:cxn>
                    <a:cxn ang="0">
                      <a:pos x="896" y="2089"/>
                    </a:cxn>
                    <a:cxn ang="0">
                      <a:pos x="950" y="1945"/>
                    </a:cxn>
                    <a:cxn ang="0">
                      <a:pos x="987" y="1975"/>
                    </a:cxn>
                    <a:cxn ang="0">
                      <a:pos x="1063" y="1740"/>
                    </a:cxn>
                    <a:cxn ang="0">
                      <a:pos x="1014" y="1822"/>
                    </a:cxn>
                    <a:cxn ang="0">
                      <a:pos x="1182" y="1619"/>
                    </a:cxn>
                    <a:cxn ang="0">
                      <a:pos x="1234" y="1401"/>
                    </a:cxn>
                    <a:cxn ang="0">
                      <a:pos x="1198" y="1490"/>
                    </a:cxn>
                    <a:cxn ang="0">
                      <a:pos x="1340" y="1233"/>
                    </a:cxn>
                    <a:cxn ang="0">
                      <a:pos x="1312" y="1129"/>
                    </a:cxn>
                    <a:cxn ang="0">
                      <a:pos x="1376" y="1053"/>
                    </a:cxn>
                    <a:cxn ang="0">
                      <a:pos x="1344" y="904"/>
                    </a:cxn>
                    <a:cxn ang="0">
                      <a:pos x="1368" y="969"/>
                    </a:cxn>
                    <a:cxn ang="0">
                      <a:pos x="1352" y="635"/>
                    </a:cxn>
                    <a:cxn ang="0">
                      <a:pos x="1343" y="759"/>
                    </a:cxn>
                    <a:cxn ang="0">
                      <a:pos x="1343" y="513"/>
                    </a:cxn>
                    <a:cxn ang="0">
                      <a:pos x="1218" y="368"/>
                    </a:cxn>
                    <a:cxn ang="0">
                      <a:pos x="1244" y="299"/>
                    </a:cxn>
                    <a:cxn ang="0">
                      <a:pos x="1241" y="404"/>
                    </a:cxn>
                    <a:cxn ang="0">
                      <a:pos x="1108" y="146"/>
                    </a:cxn>
                    <a:cxn ang="0">
                      <a:pos x="1003" y="136"/>
                    </a:cxn>
                    <a:cxn ang="0">
                      <a:pos x="908" y="58"/>
                    </a:cxn>
                    <a:cxn ang="0">
                      <a:pos x="1018" y="90"/>
                    </a:cxn>
                    <a:cxn ang="0">
                      <a:pos x="753" y="47"/>
                    </a:cxn>
                    <a:cxn ang="0">
                      <a:pos x="768" y="2"/>
                    </a:cxn>
                    <a:cxn ang="0">
                      <a:pos x="649" y="48"/>
                    </a:cxn>
                    <a:cxn ang="0">
                      <a:pos x="549" y="22"/>
                    </a:cxn>
                    <a:cxn ang="0">
                      <a:pos x="649" y="48"/>
                    </a:cxn>
                    <a:cxn ang="0">
                      <a:pos x="358" y="123"/>
                    </a:cxn>
                    <a:cxn ang="0">
                      <a:pos x="488" y="67"/>
                    </a:cxn>
                    <a:cxn ang="0">
                      <a:pos x="284" y="214"/>
                    </a:cxn>
                    <a:cxn ang="0">
                      <a:pos x="279" y="151"/>
                    </a:cxn>
                    <a:cxn ang="0">
                      <a:pos x="191" y="336"/>
                    </a:cxn>
                    <a:cxn ang="0">
                      <a:pos x="116" y="363"/>
                    </a:cxn>
                    <a:cxn ang="0">
                      <a:pos x="115" y="482"/>
                    </a:cxn>
                    <a:cxn ang="0">
                      <a:pos x="50" y="529"/>
                    </a:cxn>
                    <a:cxn ang="0">
                      <a:pos x="64" y="670"/>
                    </a:cxn>
                    <a:cxn ang="0">
                      <a:pos x="0" y="728"/>
                    </a:cxn>
                    <a:cxn ang="0">
                      <a:pos x="48" y="851"/>
                    </a:cxn>
                    <a:cxn ang="0">
                      <a:pos x="3" y="951"/>
                    </a:cxn>
                    <a:cxn ang="0">
                      <a:pos x="48" y="851"/>
                    </a:cxn>
                    <a:cxn ang="0">
                      <a:pos x="28" y="1141"/>
                    </a:cxn>
                    <a:cxn ang="0">
                      <a:pos x="105" y="1218"/>
                    </a:cxn>
                    <a:cxn ang="0">
                      <a:pos x="65" y="1245"/>
                    </a:cxn>
                    <a:cxn ang="0">
                      <a:pos x="191" y="1472"/>
                    </a:cxn>
                    <a:cxn ang="0">
                      <a:pos x="131" y="1387"/>
                    </a:cxn>
                    <a:cxn ang="0">
                      <a:pos x="236" y="1683"/>
                    </a:cxn>
                    <a:cxn ang="0">
                      <a:pos x="366" y="1822"/>
                    </a:cxn>
                    <a:cxn ang="0">
                      <a:pos x="294" y="1732"/>
                    </a:cxn>
                    <a:cxn ang="0">
                      <a:pos x="439" y="2009"/>
                    </a:cxn>
                    <a:cxn ang="0">
                      <a:pos x="540" y="2075"/>
                    </a:cxn>
                    <a:cxn ang="0">
                      <a:pos x="499" y="2056"/>
                    </a:cxn>
                    <a:cxn ang="0">
                      <a:pos x="710" y="2316"/>
                    </a:cxn>
                    <a:cxn ang="0">
                      <a:pos x="654" y="2204"/>
                    </a:cxn>
                  </a:cxnLst>
                  <a:rect l="0" t="0" r="r" b="b"/>
                  <a:pathLst>
                    <a:path w="1393" h="2323">
                      <a:moveTo>
                        <a:pt x="679" y="2279"/>
                      </a:moveTo>
                      <a:lnTo>
                        <a:pt x="747" y="2212"/>
                      </a:lnTo>
                      <a:cubicBezTo>
                        <a:pt x="757" y="2202"/>
                        <a:pt x="772" y="2202"/>
                        <a:pt x="781" y="2212"/>
                      </a:cubicBezTo>
                      <a:cubicBezTo>
                        <a:pt x="791" y="2221"/>
                        <a:pt x="791" y="2236"/>
                        <a:pt x="781" y="2246"/>
                      </a:cubicBezTo>
                      <a:lnTo>
                        <a:pt x="713" y="2313"/>
                      </a:lnTo>
                      <a:cubicBezTo>
                        <a:pt x="704" y="2323"/>
                        <a:pt x="689" y="2323"/>
                        <a:pt x="679" y="2313"/>
                      </a:cubicBezTo>
                      <a:cubicBezTo>
                        <a:pt x="670" y="2304"/>
                        <a:pt x="670" y="2289"/>
                        <a:pt x="679" y="2279"/>
                      </a:cubicBezTo>
                      <a:close/>
                      <a:moveTo>
                        <a:pt x="800" y="2138"/>
                      </a:moveTo>
                      <a:lnTo>
                        <a:pt x="820" y="2107"/>
                      </a:lnTo>
                      <a:lnTo>
                        <a:pt x="859" y="2059"/>
                      </a:lnTo>
                      <a:cubicBezTo>
                        <a:pt x="867" y="2049"/>
                        <a:pt x="882" y="2047"/>
                        <a:pt x="893" y="2055"/>
                      </a:cubicBezTo>
                      <a:cubicBezTo>
                        <a:pt x="903" y="2064"/>
                        <a:pt x="905" y="2079"/>
                        <a:pt x="896" y="2089"/>
                      </a:cubicBezTo>
                      <a:lnTo>
                        <a:pt x="860" y="2134"/>
                      </a:lnTo>
                      <a:lnTo>
                        <a:pt x="840" y="2164"/>
                      </a:lnTo>
                      <a:cubicBezTo>
                        <a:pt x="833" y="2175"/>
                        <a:pt x="818" y="2178"/>
                        <a:pt x="807" y="2171"/>
                      </a:cubicBezTo>
                      <a:cubicBezTo>
                        <a:pt x="796" y="2163"/>
                        <a:pt x="793" y="2149"/>
                        <a:pt x="800" y="2138"/>
                      </a:cubicBezTo>
                      <a:close/>
                      <a:moveTo>
                        <a:pt x="919" y="1984"/>
                      </a:moveTo>
                      <a:lnTo>
                        <a:pt x="950" y="1945"/>
                      </a:lnTo>
                      <a:lnTo>
                        <a:pt x="947" y="1950"/>
                      </a:lnTo>
                      <a:lnTo>
                        <a:pt x="968" y="1908"/>
                      </a:lnTo>
                      <a:cubicBezTo>
                        <a:pt x="974" y="1896"/>
                        <a:pt x="988" y="1891"/>
                        <a:pt x="1000" y="1897"/>
                      </a:cubicBezTo>
                      <a:cubicBezTo>
                        <a:pt x="1012" y="1903"/>
                        <a:pt x="1017" y="1918"/>
                        <a:pt x="1011" y="1930"/>
                      </a:cubicBezTo>
                      <a:lnTo>
                        <a:pt x="990" y="1971"/>
                      </a:lnTo>
                      <a:cubicBezTo>
                        <a:pt x="989" y="1973"/>
                        <a:pt x="988" y="1974"/>
                        <a:pt x="987" y="1975"/>
                      </a:cubicBezTo>
                      <a:lnTo>
                        <a:pt x="956" y="2014"/>
                      </a:lnTo>
                      <a:cubicBezTo>
                        <a:pt x="948" y="2024"/>
                        <a:pt x="933" y="2026"/>
                        <a:pt x="923" y="2018"/>
                      </a:cubicBezTo>
                      <a:cubicBezTo>
                        <a:pt x="912" y="2010"/>
                        <a:pt x="911" y="1994"/>
                        <a:pt x="919" y="1984"/>
                      </a:cubicBezTo>
                      <a:close/>
                      <a:moveTo>
                        <a:pt x="1014" y="1822"/>
                      </a:moveTo>
                      <a:lnTo>
                        <a:pt x="1044" y="1772"/>
                      </a:lnTo>
                      <a:lnTo>
                        <a:pt x="1063" y="1740"/>
                      </a:lnTo>
                      <a:cubicBezTo>
                        <a:pt x="1070" y="1728"/>
                        <a:pt x="1085" y="1725"/>
                        <a:pt x="1096" y="1731"/>
                      </a:cubicBezTo>
                      <a:cubicBezTo>
                        <a:pt x="1108" y="1738"/>
                        <a:pt x="1111" y="1753"/>
                        <a:pt x="1105" y="1764"/>
                      </a:cubicBezTo>
                      <a:lnTo>
                        <a:pt x="1085" y="1797"/>
                      </a:lnTo>
                      <a:lnTo>
                        <a:pt x="1055" y="1847"/>
                      </a:lnTo>
                      <a:cubicBezTo>
                        <a:pt x="1048" y="1858"/>
                        <a:pt x="1034" y="1862"/>
                        <a:pt x="1022" y="1855"/>
                      </a:cubicBezTo>
                      <a:cubicBezTo>
                        <a:pt x="1011" y="1848"/>
                        <a:pt x="1007" y="1833"/>
                        <a:pt x="1014" y="1822"/>
                      </a:cubicBezTo>
                      <a:close/>
                      <a:moveTo>
                        <a:pt x="1109" y="1657"/>
                      </a:moveTo>
                      <a:lnTo>
                        <a:pt x="1139" y="1598"/>
                      </a:lnTo>
                      <a:lnTo>
                        <a:pt x="1155" y="1571"/>
                      </a:lnTo>
                      <a:cubicBezTo>
                        <a:pt x="1162" y="1560"/>
                        <a:pt x="1177" y="1556"/>
                        <a:pt x="1188" y="1563"/>
                      </a:cubicBezTo>
                      <a:cubicBezTo>
                        <a:pt x="1199" y="1570"/>
                        <a:pt x="1203" y="1584"/>
                        <a:pt x="1196" y="1596"/>
                      </a:cubicBezTo>
                      <a:lnTo>
                        <a:pt x="1182" y="1619"/>
                      </a:lnTo>
                      <a:lnTo>
                        <a:pt x="1152" y="1679"/>
                      </a:lnTo>
                      <a:cubicBezTo>
                        <a:pt x="1146" y="1691"/>
                        <a:pt x="1132" y="1695"/>
                        <a:pt x="1120" y="1690"/>
                      </a:cubicBezTo>
                      <a:cubicBezTo>
                        <a:pt x="1108" y="1684"/>
                        <a:pt x="1103" y="1669"/>
                        <a:pt x="1109" y="1657"/>
                      </a:cubicBezTo>
                      <a:close/>
                      <a:moveTo>
                        <a:pt x="1198" y="1490"/>
                      </a:moveTo>
                      <a:lnTo>
                        <a:pt x="1218" y="1440"/>
                      </a:lnTo>
                      <a:lnTo>
                        <a:pt x="1234" y="1401"/>
                      </a:lnTo>
                      <a:cubicBezTo>
                        <a:pt x="1239" y="1388"/>
                        <a:pt x="1253" y="1382"/>
                        <a:pt x="1265" y="1387"/>
                      </a:cubicBezTo>
                      <a:cubicBezTo>
                        <a:pt x="1277" y="1392"/>
                        <a:pt x="1283" y="1406"/>
                        <a:pt x="1278" y="1419"/>
                      </a:cubicBezTo>
                      <a:lnTo>
                        <a:pt x="1263" y="1457"/>
                      </a:lnTo>
                      <a:lnTo>
                        <a:pt x="1243" y="1508"/>
                      </a:lnTo>
                      <a:cubicBezTo>
                        <a:pt x="1238" y="1520"/>
                        <a:pt x="1224" y="1526"/>
                        <a:pt x="1211" y="1521"/>
                      </a:cubicBezTo>
                      <a:cubicBezTo>
                        <a:pt x="1199" y="1516"/>
                        <a:pt x="1193" y="1502"/>
                        <a:pt x="1198" y="1490"/>
                      </a:cubicBezTo>
                      <a:close/>
                      <a:moveTo>
                        <a:pt x="1269" y="1312"/>
                      </a:moveTo>
                      <a:lnTo>
                        <a:pt x="1282" y="1280"/>
                      </a:lnTo>
                      <a:lnTo>
                        <a:pt x="1281" y="1284"/>
                      </a:lnTo>
                      <a:lnTo>
                        <a:pt x="1293" y="1223"/>
                      </a:lnTo>
                      <a:cubicBezTo>
                        <a:pt x="1296" y="1210"/>
                        <a:pt x="1308" y="1202"/>
                        <a:pt x="1321" y="1205"/>
                      </a:cubicBezTo>
                      <a:cubicBezTo>
                        <a:pt x="1334" y="1207"/>
                        <a:pt x="1343" y="1220"/>
                        <a:pt x="1340" y="1233"/>
                      </a:cubicBezTo>
                      <a:lnTo>
                        <a:pt x="1328" y="1293"/>
                      </a:lnTo>
                      <a:cubicBezTo>
                        <a:pt x="1328" y="1295"/>
                        <a:pt x="1327" y="1296"/>
                        <a:pt x="1327" y="1297"/>
                      </a:cubicBezTo>
                      <a:lnTo>
                        <a:pt x="1314" y="1329"/>
                      </a:lnTo>
                      <a:cubicBezTo>
                        <a:pt x="1309" y="1342"/>
                        <a:pt x="1295" y="1348"/>
                        <a:pt x="1283" y="1343"/>
                      </a:cubicBezTo>
                      <a:cubicBezTo>
                        <a:pt x="1270" y="1338"/>
                        <a:pt x="1264" y="1324"/>
                        <a:pt x="1269" y="1312"/>
                      </a:cubicBezTo>
                      <a:close/>
                      <a:moveTo>
                        <a:pt x="1312" y="1129"/>
                      </a:moveTo>
                      <a:lnTo>
                        <a:pt x="1313" y="1124"/>
                      </a:lnTo>
                      <a:lnTo>
                        <a:pt x="1329" y="1044"/>
                      </a:lnTo>
                      <a:lnTo>
                        <a:pt x="1331" y="1035"/>
                      </a:lnTo>
                      <a:cubicBezTo>
                        <a:pt x="1333" y="1022"/>
                        <a:pt x="1346" y="1014"/>
                        <a:pt x="1359" y="1016"/>
                      </a:cubicBezTo>
                      <a:cubicBezTo>
                        <a:pt x="1372" y="1019"/>
                        <a:pt x="1380" y="1032"/>
                        <a:pt x="1378" y="1045"/>
                      </a:cubicBezTo>
                      <a:lnTo>
                        <a:pt x="1376" y="1053"/>
                      </a:lnTo>
                      <a:lnTo>
                        <a:pt x="1360" y="1133"/>
                      </a:lnTo>
                      <a:lnTo>
                        <a:pt x="1359" y="1139"/>
                      </a:lnTo>
                      <a:cubicBezTo>
                        <a:pt x="1356" y="1152"/>
                        <a:pt x="1344" y="1160"/>
                        <a:pt x="1331" y="1158"/>
                      </a:cubicBezTo>
                      <a:cubicBezTo>
                        <a:pt x="1318" y="1155"/>
                        <a:pt x="1309" y="1142"/>
                        <a:pt x="1312" y="1129"/>
                      </a:cubicBezTo>
                      <a:close/>
                      <a:moveTo>
                        <a:pt x="1344" y="945"/>
                      </a:moveTo>
                      <a:lnTo>
                        <a:pt x="1344" y="904"/>
                      </a:lnTo>
                      <a:lnTo>
                        <a:pt x="1344" y="849"/>
                      </a:lnTo>
                      <a:cubicBezTo>
                        <a:pt x="1344" y="836"/>
                        <a:pt x="1355" y="825"/>
                        <a:pt x="1368" y="825"/>
                      </a:cubicBezTo>
                      <a:cubicBezTo>
                        <a:pt x="1382" y="825"/>
                        <a:pt x="1392" y="836"/>
                        <a:pt x="1392" y="849"/>
                      </a:cubicBezTo>
                      <a:lnTo>
                        <a:pt x="1392" y="904"/>
                      </a:lnTo>
                      <a:lnTo>
                        <a:pt x="1392" y="945"/>
                      </a:lnTo>
                      <a:cubicBezTo>
                        <a:pt x="1392" y="959"/>
                        <a:pt x="1382" y="969"/>
                        <a:pt x="1368" y="969"/>
                      </a:cubicBezTo>
                      <a:cubicBezTo>
                        <a:pt x="1355" y="969"/>
                        <a:pt x="1344" y="959"/>
                        <a:pt x="1344" y="945"/>
                      </a:cubicBezTo>
                      <a:close/>
                      <a:moveTo>
                        <a:pt x="1343" y="759"/>
                      </a:moveTo>
                      <a:lnTo>
                        <a:pt x="1329" y="702"/>
                      </a:lnTo>
                      <a:cubicBezTo>
                        <a:pt x="1329" y="700"/>
                        <a:pt x="1328" y="698"/>
                        <a:pt x="1328" y="696"/>
                      </a:cubicBezTo>
                      <a:lnTo>
                        <a:pt x="1328" y="659"/>
                      </a:lnTo>
                      <a:cubicBezTo>
                        <a:pt x="1328" y="646"/>
                        <a:pt x="1339" y="635"/>
                        <a:pt x="1352" y="635"/>
                      </a:cubicBezTo>
                      <a:cubicBezTo>
                        <a:pt x="1366" y="635"/>
                        <a:pt x="1376" y="646"/>
                        <a:pt x="1376" y="659"/>
                      </a:cubicBezTo>
                      <a:lnTo>
                        <a:pt x="1376" y="696"/>
                      </a:lnTo>
                      <a:lnTo>
                        <a:pt x="1376" y="691"/>
                      </a:lnTo>
                      <a:lnTo>
                        <a:pt x="1390" y="748"/>
                      </a:lnTo>
                      <a:cubicBezTo>
                        <a:pt x="1393" y="761"/>
                        <a:pt x="1385" y="774"/>
                        <a:pt x="1373" y="777"/>
                      </a:cubicBezTo>
                      <a:cubicBezTo>
                        <a:pt x="1360" y="780"/>
                        <a:pt x="1347" y="772"/>
                        <a:pt x="1343" y="759"/>
                      </a:cubicBezTo>
                      <a:close/>
                      <a:moveTo>
                        <a:pt x="1313" y="573"/>
                      </a:moveTo>
                      <a:lnTo>
                        <a:pt x="1298" y="528"/>
                      </a:lnTo>
                      <a:lnTo>
                        <a:pt x="1285" y="479"/>
                      </a:lnTo>
                      <a:cubicBezTo>
                        <a:pt x="1282" y="466"/>
                        <a:pt x="1290" y="453"/>
                        <a:pt x="1303" y="450"/>
                      </a:cubicBezTo>
                      <a:cubicBezTo>
                        <a:pt x="1316" y="447"/>
                        <a:pt x="1329" y="455"/>
                        <a:pt x="1332" y="467"/>
                      </a:cubicBezTo>
                      <a:lnTo>
                        <a:pt x="1343" y="513"/>
                      </a:lnTo>
                      <a:lnTo>
                        <a:pt x="1358" y="558"/>
                      </a:lnTo>
                      <a:cubicBezTo>
                        <a:pt x="1362" y="570"/>
                        <a:pt x="1356" y="584"/>
                        <a:pt x="1343" y="588"/>
                      </a:cubicBezTo>
                      <a:cubicBezTo>
                        <a:pt x="1330" y="592"/>
                        <a:pt x="1317" y="586"/>
                        <a:pt x="1313" y="573"/>
                      </a:cubicBezTo>
                      <a:close/>
                      <a:moveTo>
                        <a:pt x="1241" y="404"/>
                      </a:moveTo>
                      <a:lnTo>
                        <a:pt x="1220" y="374"/>
                      </a:lnTo>
                      <a:cubicBezTo>
                        <a:pt x="1219" y="372"/>
                        <a:pt x="1218" y="370"/>
                        <a:pt x="1218" y="368"/>
                      </a:cubicBezTo>
                      <a:lnTo>
                        <a:pt x="1202" y="320"/>
                      </a:lnTo>
                      <a:lnTo>
                        <a:pt x="1204" y="326"/>
                      </a:lnTo>
                      <a:lnTo>
                        <a:pt x="1200" y="319"/>
                      </a:lnTo>
                      <a:cubicBezTo>
                        <a:pt x="1192" y="307"/>
                        <a:pt x="1195" y="293"/>
                        <a:pt x="1206" y="285"/>
                      </a:cubicBezTo>
                      <a:cubicBezTo>
                        <a:pt x="1217" y="278"/>
                        <a:pt x="1232" y="281"/>
                        <a:pt x="1240" y="292"/>
                      </a:cubicBezTo>
                      <a:lnTo>
                        <a:pt x="1244" y="299"/>
                      </a:lnTo>
                      <a:cubicBezTo>
                        <a:pt x="1246" y="301"/>
                        <a:pt x="1247" y="303"/>
                        <a:pt x="1247" y="305"/>
                      </a:cubicBezTo>
                      <a:lnTo>
                        <a:pt x="1263" y="353"/>
                      </a:lnTo>
                      <a:lnTo>
                        <a:pt x="1260" y="347"/>
                      </a:lnTo>
                      <a:lnTo>
                        <a:pt x="1281" y="378"/>
                      </a:lnTo>
                      <a:cubicBezTo>
                        <a:pt x="1288" y="389"/>
                        <a:pt x="1285" y="404"/>
                        <a:pt x="1274" y="411"/>
                      </a:cubicBezTo>
                      <a:cubicBezTo>
                        <a:pt x="1263" y="418"/>
                        <a:pt x="1248" y="415"/>
                        <a:pt x="1241" y="404"/>
                      </a:cubicBezTo>
                      <a:close/>
                      <a:moveTo>
                        <a:pt x="1142" y="248"/>
                      </a:moveTo>
                      <a:lnTo>
                        <a:pt x="1127" y="233"/>
                      </a:lnTo>
                      <a:lnTo>
                        <a:pt x="1095" y="201"/>
                      </a:lnTo>
                      <a:lnTo>
                        <a:pt x="1074" y="180"/>
                      </a:lnTo>
                      <a:cubicBezTo>
                        <a:pt x="1065" y="171"/>
                        <a:pt x="1065" y="156"/>
                        <a:pt x="1074" y="146"/>
                      </a:cubicBezTo>
                      <a:cubicBezTo>
                        <a:pt x="1084" y="137"/>
                        <a:pt x="1099" y="137"/>
                        <a:pt x="1108" y="146"/>
                      </a:cubicBezTo>
                      <a:lnTo>
                        <a:pt x="1129" y="167"/>
                      </a:lnTo>
                      <a:lnTo>
                        <a:pt x="1161" y="199"/>
                      </a:lnTo>
                      <a:lnTo>
                        <a:pt x="1176" y="214"/>
                      </a:lnTo>
                      <a:cubicBezTo>
                        <a:pt x="1186" y="224"/>
                        <a:pt x="1186" y="239"/>
                        <a:pt x="1176" y="248"/>
                      </a:cubicBezTo>
                      <a:cubicBezTo>
                        <a:pt x="1167" y="258"/>
                        <a:pt x="1152" y="258"/>
                        <a:pt x="1142" y="248"/>
                      </a:cubicBezTo>
                      <a:close/>
                      <a:moveTo>
                        <a:pt x="1003" y="136"/>
                      </a:moveTo>
                      <a:lnTo>
                        <a:pt x="977" y="127"/>
                      </a:lnTo>
                      <a:cubicBezTo>
                        <a:pt x="973" y="126"/>
                        <a:pt x="970" y="124"/>
                        <a:pt x="967" y="121"/>
                      </a:cubicBezTo>
                      <a:lnTo>
                        <a:pt x="935" y="89"/>
                      </a:lnTo>
                      <a:lnTo>
                        <a:pt x="945" y="95"/>
                      </a:lnTo>
                      <a:lnTo>
                        <a:pt x="923" y="88"/>
                      </a:lnTo>
                      <a:cubicBezTo>
                        <a:pt x="910" y="84"/>
                        <a:pt x="904" y="70"/>
                        <a:pt x="908" y="58"/>
                      </a:cubicBezTo>
                      <a:cubicBezTo>
                        <a:pt x="912" y="45"/>
                        <a:pt x="926" y="38"/>
                        <a:pt x="938" y="42"/>
                      </a:cubicBezTo>
                      <a:lnTo>
                        <a:pt x="960" y="50"/>
                      </a:lnTo>
                      <a:cubicBezTo>
                        <a:pt x="964" y="51"/>
                        <a:pt x="967" y="53"/>
                        <a:pt x="969" y="55"/>
                      </a:cubicBezTo>
                      <a:lnTo>
                        <a:pt x="1001" y="87"/>
                      </a:lnTo>
                      <a:lnTo>
                        <a:pt x="992" y="82"/>
                      </a:lnTo>
                      <a:lnTo>
                        <a:pt x="1018" y="90"/>
                      </a:lnTo>
                      <a:cubicBezTo>
                        <a:pt x="1031" y="95"/>
                        <a:pt x="1038" y="108"/>
                        <a:pt x="1033" y="121"/>
                      </a:cubicBezTo>
                      <a:cubicBezTo>
                        <a:pt x="1029" y="133"/>
                        <a:pt x="1016" y="140"/>
                        <a:pt x="1003" y="136"/>
                      </a:cubicBezTo>
                      <a:close/>
                      <a:moveTo>
                        <a:pt x="839" y="64"/>
                      </a:moveTo>
                      <a:lnTo>
                        <a:pt x="808" y="64"/>
                      </a:lnTo>
                      <a:cubicBezTo>
                        <a:pt x="806" y="64"/>
                        <a:pt x="803" y="64"/>
                        <a:pt x="801" y="63"/>
                      </a:cubicBezTo>
                      <a:lnTo>
                        <a:pt x="753" y="47"/>
                      </a:lnTo>
                      <a:lnTo>
                        <a:pt x="760" y="48"/>
                      </a:lnTo>
                      <a:lnTo>
                        <a:pt x="745" y="48"/>
                      </a:lnTo>
                      <a:cubicBezTo>
                        <a:pt x="732" y="48"/>
                        <a:pt x="721" y="38"/>
                        <a:pt x="721" y="24"/>
                      </a:cubicBezTo>
                      <a:cubicBezTo>
                        <a:pt x="721" y="11"/>
                        <a:pt x="732" y="0"/>
                        <a:pt x="745" y="0"/>
                      </a:cubicBezTo>
                      <a:lnTo>
                        <a:pt x="760" y="0"/>
                      </a:lnTo>
                      <a:cubicBezTo>
                        <a:pt x="763" y="0"/>
                        <a:pt x="766" y="1"/>
                        <a:pt x="768" y="2"/>
                      </a:cubicBezTo>
                      <a:lnTo>
                        <a:pt x="816" y="18"/>
                      </a:lnTo>
                      <a:lnTo>
                        <a:pt x="808" y="16"/>
                      </a:lnTo>
                      <a:lnTo>
                        <a:pt x="839" y="16"/>
                      </a:lnTo>
                      <a:cubicBezTo>
                        <a:pt x="852" y="16"/>
                        <a:pt x="863" y="27"/>
                        <a:pt x="863" y="40"/>
                      </a:cubicBezTo>
                      <a:cubicBezTo>
                        <a:pt x="863" y="54"/>
                        <a:pt x="852" y="64"/>
                        <a:pt x="839" y="64"/>
                      </a:cubicBezTo>
                      <a:close/>
                      <a:moveTo>
                        <a:pt x="649" y="48"/>
                      </a:moveTo>
                      <a:lnTo>
                        <a:pt x="616" y="48"/>
                      </a:lnTo>
                      <a:lnTo>
                        <a:pt x="624" y="47"/>
                      </a:lnTo>
                      <a:lnTo>
                        <a:pt x="576" y="63"/>
                      </a:lnTo>
                      <a:lnTo>
                        <a:pt x="564" y="67"/>
                      </a:lnTo>
                      <a:cubicBezTo>
                        <a:pt x="551" y="71"/>
                        <a:pt x="538" y="65"/>
                        <a:pt x="534" y="52"/>
                      </a:cubicBezTo>
                      <a:cubicBezTo>
                        <a:pt x="529" y="40"/>
                        <a:pt x="536" y="26"/>
                        <a:pt x="549" y="22"/>
                      </a:cubicBezTo>
                      <a:lnTo>
                        <a:pt x="561" y="18"/>
                      </a:lnTo>
                      <a:lnTo>
                        <a:pt x="609" y="2"/>
                      </a:lnTo>
                      <a:cubicBezTo>
                        <a:pt x="611" y="1"/>
                        <a:pt x="614" y="0"/>
                        <a:pt x="616" y="0"/>
                      </a:cubicBezTo>
                      <a:lnTo>
                        <a:pt x="649" y="0"/>
                      </a:lnTo>
                      <a:cubicBezTo>
                        <a:pt x="662" y="0"/>
                        <a:pt x="673" y="11"/>
                        <a:pt x="673" y="24"/>
                      </a:cubicBezTo>
                      <a:cubicBezTo>
                        <a:pt x="673" y="38"/>
                        <a:pt x="662" y="48"/>
                        <a:pt x="649" y="48"/>
                      </a:cubicBezTo>
                      <a:close/>
                      <a:moveTo>
                        <a:pt x="473" y="98"/>
                      </a:moveTo>
                      <a:lnTo>
                        <a:pt x="432" y="111"/>
                      </a:lnTo>
                      <a:lnTo>
                        <a:pt x="384" y="127"/>
                      </a:lnTo>
                      <a:lnTo>
                        <a:pt x="393" y="121"/>
                      </a:lnTo>
                      <a:lnTo>
                        <a:pt x="392" y="123"/>
                      </a:lnTo>
                      <a:cubicBezTo>
                        <a:pt x="382" y="132"/>
                        <a:pt x="367" y="132"/>
                        <a:pt x="358" y="123"/>
                      </a:cubicBezTo>
                      <a:cubicBezTo>
                        <a:pt x="348" y="114"/>
                        <a:pt x="348" y="99"/>
                        <a:pt x="358" y="89"/>
                      </a:cubicBezTo>
                      <a:lnTo>
                        <a:pt x="359" y="87"/>
                      </a:lnTo>
                      <a:cubicBezTo>
                        <a:pt x="362" y="85"/>
                        <a:pt x="365" y="83"/>
                        <a:pt x="369" y="82"/>
                      </a:cubicBezTo>
                      <a:lnTo>
                        <a:pt x="417" y="66"/>
                      </a:lnTo>
                      <a:lnTo>
                        <a:pt x="458" y="52"/>
                      </a:lnTo>
                      <a:cubicBezTo>
                        <a:pt x="470" y="48"/>
                        <a:pt x="484" y="55"/>
                        <a:pt x="488" y="67"/>
                      </a:cubicBezTo>
                      <a:cubicBezTo>
                        <a:pt x="492" y="80"/>
                        <a:pt x="485" y="93"/>
                        <a:pt x="473" y="98"/>
                      </a:cubicBezTo>
                      <a:close/>
                      <a:moveTo>
                        <a:pt x="314" y="186"/>
                      </a:moveTo>
                      <a:lnTo>
                        <a:pt x="310" y="188"/>
                      </a:lnTo>
                      <a:lnTo>
                        <a:pt x="313" y="185"/>
                      </a:lnTo>
                      <a:lnTo>
                        <a:pt x="281" y="217"/>
                      </a:lnTo>
                      <a:lnTo>
                        <a:pt x="284" y="214"/>
                      </a:lnTo>
                      <a:lnTo>
                        <a:pt x="259" y="252"/>
                      </a:lnTo>
                      <a:cubicBezTo>
                        <a:pt x="251" y="263"/>
                        <a:pt x="237" y="266"/>
                        <a:pt x="226" y="259"/>
                      </a:cubicBezTo>
                      <a:cubicBezTo>
                        <a:pt x="215" y="251"/>
                        <a:pt x="212" y="237"/>
                        <a:pt x="219" y="226"/>
                      </a:cubicBezTo>
                      <a:lnTo>
                        <a:pt x="244" y="187"/>
                      </a:lnTo>
                      <a:cubicBezTo>
                        <a:pt x="245" y="186"/>
                        <a:pt x="246" y="185"/>
                        <a:pt x="247" y="183"/>
                      </a:cubicBezTo>
                      <a:lnTo>
                        <a:pt x="279" y="151"/>
                      </a:lnTo>
                      <a:cubicBezTo>
                        <a:pt x="281" y="150"/>
                        <a:pt x="282" y="149"/>
                        <a:pt x="283" y="148"/>
                      </a:cubicBezTo>
                      <a:lnTo>
                        <a:pt x="287" y="146"/>
                      </a:lnTo>
                      <a:cubicBezTo>
                        <a:pt x="298" y="139"/>
                        <a:pt x="313" y="142"/>
                        <a:pt x="320" y="153"/>
                      </a:cubicBezTo>
                      <a:cubicBezTo>
                        <a:pt x="328" y="164"/>
                        <a:pt x="325" y="179"/>
                        <a:pt x="314" y="186"/>
                      </a:cubicBezTo>
                      <a:close/>
                      <a:moveTo>
                        <a:pt x="199" y="313"/>
                      </a:moveTo>
                      <a:lnTo>
                        <a:pt x="191" y="336"/>
                      </a:lnTo>
                      <a:cubicBezTo>
                        <a:pt x="191" y="338"/>
                        <a:pt x="190" y="340"/>
                        <a:pt x="188" y="342"/>
                      </a:cubicBezTo>
                      <a:lnTo>
                        <a:pt x="156" y="390"/>
                      </a:lnTo>
                      <a:lnTo>
                        <a:pt x="148" y="402"/>
                      </a:lnTo>
                      <a:cubicBezTo>
                        <a:pt x="141" y="413"/>
                        <a:pt x="126" y="416"/>
                        <a:pt x="115" y="408"/>
                      </a:cubicBezTo>
                      <a:cubicBezTo>
                        <a:pt x="104" y="401"/>
                        <a:pt x="101" y="386"/>
                        <a:pt x="108" y="375"/>
                      </a:cubicBezTo>
                      <a:lnTo>
                        <a:pt x="116" y="363"/>
                      </a:lnTo>
                      <a:lnTo>
                        <a:pt x="148" y="315"/>
                      </a:lnTo>
                      <a:lnTo>
                        <a:pt x="146" y="321"/>
                      </a:lnTo>
                      <a:lnTo>
                        <a:pt x="153" y="298"/>
                      </a:lnTo>
                      <a:cubicBezTo>
                        <a:pt x="157" y="286"/>
                        <a:pt x="171" y="279"/>
                        <a:pt x="184" y="283"/>
                      </a:cubicBezTo>
                      <a:cubicBezTo>
                        <a:pt x="196" y="287"/>
                        <a:pt x="203" y="301"/>
                        <a:pt x="199" y="313"/>
                      </a:cubicBezTo>
                      <a:close/>
                      <a:moveTo>
                        <a:pt x="115" y="482"/>
                      </a:moveTo>
                      <a:lnTo>
                        <a:pt x="112" y="494"/>
                      </a:lnTo>
                      <a:lnTo>
                        <a:pt x="95" y="544"/>
                      </a:lnTo>
                      <a:lnTo>
                        <a:pt x="88" y="574"/>
                      </a:lnTo>
                      <a:cubicBezTo>
                        <a:pt x="85" y="586"/>
                        <a:pt x="72" y="594"/>
                        <a:pt x="59" y="591"/>
                      </a:cubicBezTo>
                      <a:cubicBezTo>
                        <a:pt x="46" y="588"/>
                        <a:pt x="38" y="575"/>
                        <a:pt x="41" y="562"/>
                      </a:cubicBezTo>
                      <a:lnTo>
                        <a:pt x="50" y="529"/>
                      </a:lnTo>
                      <a:lnTo>
                        <a:pt x="65" y="483"/>
                      </a:lnTo>
                      <a:lnTo>
                        <a:pt x="68" y="470"/>
                      </a:lnTo>
                      <a:cubicBezTo>
                        <a:pt x="72" y="457"/>
                        <a:pt x="85" y="449"/>
                        <a:pt x="97" y="452"/>
                      </a:cubicBezTo>
                      <a:cubicBezTo>
                        <a:pt x="110" y="456"/>
                        <a:pt x="118" y="469"/>
                        <a:pt x="115" y="482"/>
                      </a:cubicBezTo>
                      <a:close/>
                      <a:moveTo>
                        <a:pt x="65" y="667"/>
                      </a:moveTo>
                      <a:lnTo>
                        <a:pt x="64" y="670"/>
                      </a:lnTo>
                      <a:lnTo>
                        <a:pt x="48" y="734"/>
                      </a:lnTo>
                      <a:lnTo>
                        <a:pt x="48" y="728"/>
                      </a:lnTo>
                      <a:lnTo>
                        <a:pt x="48" y="755"/>
                      </a:lnTo>
                      <a:cubicBezTo>
                        <a:pt x="48" y="768"/>
                        <a:pt x="38" y="779"/>
                        <a:pt x="24" y="779"/>
                      </a:cubicBezTo>
                      <a:cubicBezTo>
                        <a:pt x="11" y="779"/>
                        <a:pt x="0" y="768"/>
                        <a:pt x="0" y="755"/>
                      </a:cubicBezTo>
                      <a:lnTo>
                        <a:pt x="0" y="728"/>
                      </a:lnTo>
                      <a:cubicBezTo>
                        <a:pt x="0" y="727"/>
                        <a:pt x="1" y="725"/>
                        <a:pt x="1" y="723"/>
                      </a:cubicBezTo>
                      <a:lnTo>
                        <a:pt x="17" y="659"/>
                      </a:lnTo>
                      <a:lnTo>
                        <a:pt x="18" y="655"/>
                      </a:lnTo>
                      <a:cubicBezTo>
                        <a:pt x="21" y="642"/>
                        <a:pt x="34" y="634"/>
                        <a:pt x="47" y="638"/>
                      </a:cubicBezTo>
                      <a:cubicBezTo>
                        <a:pt x="60" y="641"/>
                        <a:pt x="68" y="654"/>
                        <a:pt x="65" y="667"/>
                      </a:cubicBezTo>
                      <a:close/>
                      <a:moveTo>
                        <a:pt x="48" y="851"/>
                      </a:moveTo>
                      <a:lnTo>
                        <a:pt x="48" y="856"/>
                      </a:lnTo>
                      <a:lnTo>
                        <a:pt x="48" y="936"/>
                      </a:lnTo>
                      <a:lnTo>
                        <a:pt x="48" y="932"/>
                      </a:lnTo>
                      <a:lnTo>
                        <a:pt x="50" y="942"/>
                      </a:lnTo>
                      <a:cubicBezTo>
                        <a:pt x="53" y="955"/>
                        <a:pt x="44" y="968"/>
                        <a:pt x="31" y="970"/>
                      </a:cubicBezTo>
                      <a:cubicBezTo>
                        <a:pt x="18" y="973"/>
                        <a:pt x="6" y="964"/>
                        <a:pt x="3" y="951"/>
                      </a:cubicBezTo>
                      <a:lnTo>
                        <a:pt x="1" y="941"/>
                      </a:lnTo>
                      <a:cubicBezTo>
                        <a:pt x="1" y="940"/>
                        <a:pt x="0" y="938"/>
                        <a:pt x="0" y="936"/>
                      </a:cubicBezTo>
                      <a:lnTo>
                        <a:pt x="0" y="856"/>
                      </a:lnTo>
                      <a:lnTo>
                        <a:pt x="0" y="851"/>
                      </a:lnTo>
                      <a:cubicBezTo>
                        <a:pt x="0" y="838"/>
                        <a:pt x="11" y="827"/>
                        <a:pt x="24" y="827"/>
                      </a:cubicBezTo>
                      <a:cubicBezTo>
                        <a:pt x="38" y="827"/>
                        <a:pt x="48" y="838"/>
                        <a:pt x="48" y="851"/>
                      </a:cubicBezTo>
                      <a:close/>
                      <a:moveTo>
                        <a:pt x="64" y="1041"/>
                      </a:moveTo>
                      <a:lnTo>
                        <a:pt x="64" y="1080"/>
                      </a:lnTo>
                      <a:lnTo>
                        <a:pt x="64" y="1076"/>
                      </a:lnTo>
                      <a:lnTo>
                        <a:pt x="75" y="1131"/>
                      </a:lnTo>
                      <a:cubicBezTo>
                        <a:pt x="78" y="1144"/>
                        <a:pt x="69" y="1157"/>
                        <a:pt x="56" y="1160"/>
                      </a:cubicBezTo>
                      <a:cubicBezTo>
                        <a:pt x="43" y="1162"/>
                        <a:pt x="31" y="1154"/>
                        <a:pt x="28" y="1141"/>
                      </a:cubicBezTo>
                      <a:lnTo>
                        <a:pt x="17" y="1085"/>
                      </a:lnTo>
                      <a:cubicBezTo>
                        <a:pt x="17" y="1084"/>
                        <a:pt x="16" y="1082"/>
                        <a:pt x="16" y="1080"/>
                      </a:cubicBezTo>
                      <a:lnTo>
                        <a:pt x="16" y="1041"/>
                      </a:lnTo>
                      <a:cubicBezTo>
                        <a:pt x="16" y="1028"/>
                        <a:pt x="27" y="1017"/>
                        <a:pt x="40" y="1017"/>
                      </a:cubicBezTo>
                      <a:cubicBezTo>
                        <a:pt x="54" y="1017"/>
                        <a:pt x="64" y="1028"/>
                        <a:pt x="64" y="1041"/>
                      </a:cubicBezTo>
                      <a:close/>
                      <a:moveTo>
                        <a:pt x="105" y="1218"/>
                      </a:moveTo>
                      <a:lnTo>
                        <a:pt x="111" y="1232"/>
                      </a:lnTo>
                      <a:cubicBezTo>
                        <a:pt x="111" y="1233"/>
                        <a:pt x="112" y="1234"/>
                        <a:pt x="112" y="1236"/>
                      </a:cubicBezTo>
                      <a:lnTo>
                        <a:pt x="128" y="1315"/>
                      </a:lnTo>
                      <a:cubicBezTo>
                        <a:pt x="130" y="1328"/>
                        <a:pt x="122" y="1341"/>
                        <a:pt x="109" y="1343"/>
                      </a:cubicBezTo>
                      <a:cubicBezTo>
                        <a:pt x="96" y="1346"/>
                        <a:pt x="83" y="1338"/>
                        <a:pt x="81" y="1325"/>
                      </a:cubicBezTo>
                      <a:lnTo>
                        <a:pt x="65" y="1245"/>
                      </a:lnTo>
                      <a:lnTo>
                        <a:pt x="66" y="1249"/>
                      </a:lnTo>
                      <a:lnTo>
                        <a:pt x="61" y="1235"/>
                      </a:lnTo>
                      <a:cubicBezTo>
                        <a:pt x="56" y="1223"/>
                        <a:pt x="62" y="1209"/>
                        <a:pt x="74" y="1204"/>
                      </a:cubicBezTo>
                      <a:cubicBezTo>
                        <a:pt x="86" y="1199"/>
                        <a:pt x="100" y="1205"/>
                        <a:pt x="105" y="1218"/>
                      </a:cubicBezTo>
                      <a:close/>
                      <a:moveTo>
                        <a:pt x="162" y="1400"/>
                      </a:moveTo>
                      <a:lnTo>
                        <a:pt x="191" y="1472"/>
                      </a:lnTo>
                      <a:lnTo>
                        <a:pt x="197" y="1491"/>
                      </a:lnTo>
                      <a:cubicBezTo>
                        <a:pt x="201" y="1504"/>
                        <a:pt x="195" y="1517"/>
                        <a:pt x="182" y="1521"/>
                      </a:cubicBezTo>
                      <a:cubicBezTo>
                        <a:pt x="170" y="1526"/>
                        <a:pt x="156" y="1519"/>
                        <a:pt x="152" y="1506"/>
                      </a:cubicBezTo>
                      <a:lnTo>
                        <a:pt x="146" y="1489"/>
                      </a:lnTo>
                      <a:lnTo>
                        <a:pt x="118" y="1418"/>
                      </a:lnTo>
                      <a:cubicBezTo>
                        <a:pt x="113" y="1406"/>
                        <a:pt x="119" y="1392"/>
                        <a:pt x="131" y="1387"/>
                      </a:cubicBezTo>
                      <a:cubicBezTo>
                        <a:pt x="143" y="1382"/>
                        <a:pt x="157" y="1388"/>
                        <a:pt x="162" y="1400"/>
                      </a:cubicBezTo>
                      <a:close/>
                      <a:moveTo>
                        <a:pt x="228" y="1576"/>
                      </a:moveTo>
                      <a:lnTo>
                        <a:pt x="269" y="1644"/>
                      </a:lnTo>
                      <a:lnTo>
                        <a:pt x="278" y="1658"/>
                      </a:lnTo>
                      <a:cubicBezTo>
                        <a:pt x="284" y="1670"/>
                        <a:pt x="281" y="1684"/>
                        <a:pt x="269" y="1691"/>
                      </a:cubicBezTo>
                      <a:cubicBezTo>
                        <a:pt x="258" y="1698"/>
                        <a:pt x="243" y="1694"/>
                        <a:pt x="236" y="1683"/>
                      </a:cubicBezTo>
                      <a:lnTo>
                        <a:pt x="228" y="1669"/>
                      </a:lnTo>
                      <a:lnTo>
                        <a:pt x="187" y="1601"/>
                      </a:lnTo>
                      <a:cubicBezTo>
                        <a:pt x="180" y="1589"/>
                        <a:pt x="184" y="1575"/>
                        <a:pt x="195" y="1568"/>
                      </a:cubicBezTo>
                      <a:cubicBezTo>
                        <a:pt x="207" y="1561"/>
                        <a:pt x="221" y="1565"/>
                        <a:pt x="228" y="1576"/>
                      </a:cubicBezTo>
                      <a:close/>
                      <a:moveTo>
                        <a:pt x="327" y="1743"/>
                      </a:moveTo>
                      <a:lnTo>
                        <a:pt x="366" y="1822"/>
                      </a:lnTo>
                      <a:lnTo>
                        <a:pt x="369" y="1827"/>
                      </a:lnTo>
                      <a:cubicBezTo>
                        <a:pt x="376" y="1838"/>
                        <a:pt x="372" y="1853"/>
                        <a:pt x="361" y="1860"/>
                      </a:cubicBezTo>
                      <a:cubicBezTo>
                        <a:pt x="350" y="1867"/>
                        <a:pt x="335" y="1863"/>
                        <a:pt x="328" y="1852"/>
                      </a:cubicBezTo>
                      <a:lnTo>
                        <a:pt x="323" y="1843"/>
                      </a:lnTo>
                      <a:lnTo>
                        <a:pt x="284" y="1764"/>
                      </a:lnTo>
                      <a:cubicBezTo>
                        <a:pt x="278" y="1753"/>
                        <a:pt x="283" y="1738"/>
                        <a:pt x="294" y="1732"/>
                      </a:cubicBezTo>
                      <a:cubicBezTo>
                        <a:pt x="306" y="1726"/>
                        <a:pt x="321" y="1731"/>
                        <a:pt x="327" y="1743"/>
                      </a:cubicBezTo>
                      <a:close/>
                      <a:moveTo>
                        <a:pt x="418" y="1906"/>
                      </a:moveTo>
                      <a:lnTo>
                        <a:pt x="475" y="1977"/>
                      </a:lnTo>
                      <a:lnTo>
                        <a:pt x="479" y="1983"/>
                      </a:lnTo>
                      <a:cubicBezTo>
                        <a:pt x="486" y="1994"/>
                        <a:pt x="483" y="2009"/>
                        <a:pt x="472" y="2016"/>
                      </a:cubicBezTo>
                      <a:cubicBezTo>
                        <a:pt x="461" y="2023"/>
                        <a:pt x="446" y="2020"/>
                        <a:pt x="439" y="2009"/>
                      </a:cubicBezTo>
                      <a:lnTo>
                        <a:pt x="438" y="2007"/>
                      </a:lnTo>
                      <a:lnTo>
                        <a:pt x="380" y="1936"/>
                      </a:lnTo>
                      <a:cubicBezTo>
                        <a:pt x="372" y="1925"/>
                        <a:pt x="374" y="1910"/>
                        <a:pt x="384" y="1902"/>
                      </a:cubicBezTo>
                      <a:cubicBezTo>
                        <a:pt x="394" y="1894"/>
                        <a:pt x="410" y="1895"/>
                        <a:pt x="418" y="1906"/>
                      </a:cubicBezTo>
                      <a:close/>
                      <a:moveTo>
                        <a:pt x="532" y="2063"/>
                      </a:moveTo>
                      <a:lnTo>
                        <a:pt x="540" y="2075"/>
                      </a:lnTo>
                      <a:lnTo>
                        <a:pt x="590" y="2137"/>
                      </a:lnTo>
                      <a:cubicBezTo>
                        <a:pt x="598" y="2147"/>
                        <a:pt x="596" y="2162"/>
                        <a:pt x="586" y="2170"/>
                      </a:cubicBezTo>
                      <a:cubicBezTo>
                        <a:pt x="576" y="2179"/>
                        <a:pt x="561" y="2177"/>
                        <a:pt x="552" y="2167"/>
                      </a:cubicBezTo>
                      <a:lnTo>
                        <a:pt x="500" y="2102"/>
                      </a:lnTo>
                      <a:lnTo>
                        <a:pt x="492" y="2089"/>
                      </a:lnTo>
                      <a:cubicBezTo>
                        <a:pt x="485" y="2078"/>
                        <a:pt x="488" y="2063"/>
                        <a:pt x="499" y="2056"/>
                      </a:cubicBezTo>
                      <a:cubicBezTo>
                        <a:pt x="510" y="2049"/>
                        <a:pt x="525" y="2052"/>
                        <a:pt x="532" y="2063"/>
                      </a:cubicBezTo>
                      <a:close/>
                      <a:moveTo>
                        <a:pt x="654" y="2204"/>
                      </a:moveTo>
                      <a:lnTo>
                        <a:pt x="681" y="2231"/>
                      </a:lnTo>
                      <a:cubicBezTo>
                        <a:pt x="683" y="2233"/>
                        <a:pt x="684" y="2234"/>
                        <a:pt x="684" y="2235"/>
                      </a:cubicBezTo>
                      <a:lnTo>
                        <a:pt x="716" y="2283"/>
                      </a:lnTo>
                      <a:cubicBezTo>
                        <a:pt x="724" y="2294"/>
                        <a:pt x="721" y="2309"/>
                        <a:pt x="710" y="2316"/>
                      </a:cubicBezTo>
                      <a:cubicBezTo>
                        <a:pt x="699" y="2323"/>
                        <a:pt x="684" y="2320"/>
                        <a:pt x="676" y="2309"/>
                      </a:cubicBezTo>
                      <a:lnTo>
                        <a:pt x="644" y="2262"/>
                      </a:lnTo>
                      <a:lnTo>
                        <a:pt x="647" y="2265"/>
                      </a:lnTo>
                      <a:lnTo>
                        <a:pt x="620" y="2238"/>
                      </a:lnTo>
                      <a:cubicBezTo>
                        <a:pt x="611" y="2229"/>
                        <a:pt x="611" y="2213"/>
                        <a:pt x="620" y="2204"/>
                      </a:cubicBezTo>
                      <a:cubicBezTo>
                        <a:pt x="629" y="2195"/>
                        <a:pt x="645" y="2195"/>
                        <a:pt x="654" y="22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>
                <a:off x="4914462" y="3237735"/>
                <a:ext cx="163429" cy="163429"/>
              </a:xfrm>
              <a:prstGeom prst="ellipse">
                <a:avLst/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10800000">
                <a:off x="4998016" y="2217112"/>
                <a:ext cx="2313432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4883038" y="221711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7205920" y="221711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5837216" y="1904684"/>
                <a:ext cx="676145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60cm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5847008" y="3320468"/>
                <a:ext cx="146304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5855624" y="2849239"/>
                <a:ext cx="1417694" cy="44729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4981426" y="2860953"/>
                <a:ext cx="852226" cy="35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Moving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416535" y="3390847"/>
                <a:ext cx="379531" cy="323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H="1">
              <a:off x="538616" y="4964460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82137" y="2741127"/>
              <a:ext cx="1643605" cy="2743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2228" y="3230649"/>
              <a:ext cx="1280160" cy="1737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Fine-grained Tracking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 flipV="1">
              <a:off x="8796840" y="3305176"/>
              <a:ext cx="0" cy="167445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782760" y="4947419"/>
            <a:ext cx="8524262" cy="1818576"/>
            <a:chOff x="272578" y="4947419"/>
            <a:chExt cx="8524262" cy="181857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54872" y="6684565"/>
              <a:ext cx="8125601" cy="1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498458" y="4992326"/>
              <a:ext cx="2524866" cy="1773669"/>
              <a:chOff x="8170973" y="1909088"/>
              <a:chExt cx="2524866" cy="177366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9827437" y="2388231"/>
                <a:ext cx="153850" cy="381600"/>
                <a:chOff x="5907867" y="2282111"/>
                <a:chExt cx="137160" cy="381600"/>
              </a:xfrm>
            </p:grpSpPr>
            <p:cxnSp>
              <p:nvCxnSpPr>
                <p:cNvPr id="76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9970669" y="2393629"/>
                <a:ext cx="344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en-US" sz="14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170973" y="2944973"/>
                <a:ext cx="155448" cy="15544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10800000">
                <a:off x="8256265" y="2221435"/>
                <a:ext cx="1600200" cy="227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8144131" y="2224700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9750937" y="2221433"/>
                <a:ext cx="228600" cy="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734802" y="1909088"/>
                <a:ext cx="6431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50cm</a:t>
                </a:r>
              </a:p>
            </p:txBody>
          </p:sp>
          <p:grpSp>
            <p:nvGrpSpPr>
              <p:cNvPr id="84" name="Group 1"/>
              <p:cNvGrpSpPr/>
              <p:nvPr/>
            </p:nvGrpSpPr>
            <p:grpSpPr>
              <a:xfrm rot="21497487">
                <a:off x="9882630" y="2932428"/>
                <a:ext cx="411949" cy="213840"/>
                <a:chOff x="5926156" y="3078000"/>
                <a:chExt cx="367259" cy="213840"/>
              </a:xfrm>
            </p:grpSpPr>
            <p:grpSp>
              <p:nvGrpSpPr>
                <p:cNvPr id="85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87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88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86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Arrow Connector 88"/>
              <p:cNvCxnSpPr/>
              <p:nvPr/>
            </p:nvCxnSpPr>
            <p:spPr>
              <a:xfrm flipV="1">
                <a:off x="8396377" y="3042612"/>
                <a:ext cx="1463040" cy="14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8406169" y="2546134"/>
                <a:ext cx="1453248" cy="47426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9110721" y="2523013"/>
                <a:ext cx="905302" cy="1159744"/>
                <a:chOff x="4419045" y="4217171"/>
                <a:chExt cx="905302" cy="1159744"/>
              </a:xfrm>
            </p:grpSpPr>
            <p:grpSp>
              <p:nvGrpSpPr>
                <p:cNvPr id="92" name="Group 15"/>
                <p:cNvGrpSpPr>
                  <a:grpSpLocks noChangeAspect="1"/>
                </p:cNvGrpSpPr>
                <p:nvPr/>
              </p:nvGrpSpPr>
              <p:grpSpPr bwMode="auto">
                <a:xfrm rot="5400000" flipV="1">
                  <a:off x="4537647" y="4319211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5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roup 15"/>
                <p:cNvGrpSpPr>
                  <a:grpSpLocks noChangeAspect="1"/>
                </p:cNvGrpSpPr>
                <p:nvPr/>
              </p:nvGrpSpPr>
              <p:grpSpPr bwMode="auto">
                <a:xfrm rot="7876706" flipV="1">
                  <a:off x="4624082" y="4098569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3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6" cap="flat">
                    <a:solidFill>
                      <a:srgbClr val="000000">
                        <a:alpha val="2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roup 15"/>
                <p:cNvGrpSpPr>
                  <a:grpSpLocks noChangeAspect="1"/>
                </p:cNvGrpSpPr>
                <p:nvPr/>
              </p:nvGrpSpPr>
              <p:grpSpPr bwMode="auto">
                <a:xfrm rot="6882085" flipV="1">
                  <a:off x="4560393" y="4198654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101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0000"/>
                    </a:srgbClr>
                  </a:solidFill>
                  <a:ln w="6" cap="flat">
                    <a:solidFill>
                      <a:srgbClr val="000000">
                        <a:alpha val="6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15"/>
                <p:cNvGrpSpPr>
                  <a:grpSpLocks noChangeAspect="1"/>
                </p:cNvGrpSpPr>
                <p:nvPr/>
              </p:nvGrpSpPr>
              <p:grpSpPr bwMode="auto">
                <a:xfrm rot="2476706" flipV="1">
                  <a:off x="4646830" y="4558048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99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6" cap="flat">
                    <a:solidFill>
                      <a:srgbClr val="000000">
                        <a:alpha val="2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15"/>
                <p:cNvGrpSpPr>
                  <a:grpSpLocks noChangeAspect="1"/>
                </p:cNvGrpSpPr>
                <p:nvPr/>
              </p:nvGrpSpPr>
              <p:grpSpPr bwMode="auto">
                <a:xfrm rot="14717915">
                  <a:off x="4562669" y="4453411"/>
                  <a:ext cx="581664" cy="818867"/>
                  <a:chOff x="3945" y="1596"/>
                  <a:chExt cx="792" cy="1176"/>
                </a:xfrm>
              </p:grpSpPr>
              <p:sp>
                <p:nvSpPr>
                  <p:cNvPr id="97" name="AutoShape 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45" y="1596"/>
                    <a:ext cx="792" cy="11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4080" y="1821"/>
                    <a:ext cx="522" cy="871"/>
                  </a:xfrm>
                  <a:custGeom>
                    <a:avLst/>
                    <a:gdLst/>
                    <a:ahLst/>
                    <a:cxnLst>
                      <a:cxn ang="0">
                        <a:pos x="679" y="2313"/>
                      </a:cxn>
                      <a:cxn ang="0">
                        <a:pos x="896" y="2089"/>
                      </a:cxn>
                      <a:cxn ang="0">
                        <a:pos x="950" y="1945"/>
                      </a:cxn>
                      <a:cxn ang="0">
                        <a:pos x="987" y="1975"/>
                      </a:cxn>
                      <a:cxn ang="0">
                        <a:pos x="1063" y="1740"/>
                      </a:cxn>
                      <a:cxn ang="0">
                        <a:pos x="1014" y="1822"/>
                      </a:cxn>
                      <a:cxn ang="0">
                        <a:pos x="1182" y="1619"/>
                      </a:cxn>
                      <a:cxn ang="0">
                        <a:pos x="1234" y="1401"/>
                      </a:cxn>
                      <a:cxn ang="0">
                        <a:pos x="1198" y="1490"/>
                      </a:cxn>
                      <a:cxn ang="0">
                        <a:pos x="1340" y="1233"/>
                      </a:cxn>
                      <a:cxn ang="0">
                        <a:pos x="1312" y="1129"/>
                      </a:cxn>
                      <a:cxn ang="0">
                        <a:pos x="1376" y="1053"/>
                      </a:cxn>
                      <a:cxn ang="0">
                        <a:pos x="1344" y="904"/>
                      </a:cxn>
                      <a:cxn ang="0">
                        <a:pos x="1368" y="969"/>
                      </a:cxn>
                      <a:cxn ang="0">
                        <a:pos x="1352" y="635"/>
                      </a:cxn>
                      <a:cxn ang="0">
                        <a:pos x="1343" y="759"/>
                      </a:cxn>
                      <a:cxn ang="0">
                        <a:pos x="1343" y="513"/>
                      </a:cxn>
                      <a:cxn ang="0">
                        <a:pos x="1218" y="368"/>
                      </a:cxn>
                      <a:cxn ang="0">
                        <a:pos x="1244" y="299"/>
                      </a:cxn>
                      <a:cxn ang="0">
                        <a:pos x="1241" y="404"/>
                      </a:cxn>
                      <a:cxn ang="0">
                        <a:pos x="1108" y="146"/>
                      </a:cxn>
                      <a:cxn ang="0">
                        <a:pos x="1003" y="136"/>
                      </a:cxn>
                      <a:cxn ang="0">
                        <a:pos x="908" y="58"/>
                      </a:cxn>
                      <a:cxn ang="0">
                        <a:pos x="1018" y="90"/>
                      </a:cxn>
                      <a:cxn ang="0">
                        <a:pos x="753" y="47"/>
                      </a:cxn>
                      <a:cxn ang="0">
                        <a:pos x="768" y="2"/>
                      </a:cxn>
                      <a:cxn ang="0">
                        <a:pos x="649" y="48"/>
                      </a:cxn>
                      <a:cxn ang="0">
                        <a:pos x="549" y="22"/>
                      </a:cxn>
                      <a:cxn ang="0">
                        <a:pos x="649" y="48"/>
                      </a:cxn>
                      <a:cxn ang="0">
                        <a:pos x="358" y="123"/>
                      </a:cxn>
                      <a:cxn ang="0">
                        <a:pos x="488" y="67"/>
                      </a:cxn>
                      <a:cxn ang="0">
                        <a:pos x="284" y="214"/>
                      </a:cxn>
                      <a:cxn ang="0">
                        <a:pos x="279" y="151"/>
                      </a:cxn>
                      <a:cxn ang="0">
                        <a:pos x="191" y="336"/>
                      </a:cxn>
                      <a:cxn ang="0">
                        <a:pos x="116" y="363"/>
                      </a:cxn>
                      <a:cxn ang="0">
                        <a:pos x="115" y="482"/>
                      </a:cxn>
                      <a:cxn ang="0">
                        <a:pos x="50" y="529"/>
                      </a:cxn>
                      <a:cxn ang="0">
                        <a:pos x="64" y="670"/>
                      </a:cxn>
                      <a:cxn ang="0">
                        <a:pos x="0" y="728"/>
                      </a:cxn>
                      <a:cxn ang="0">
                        <a:pos x="48" y="851"/>
                      </a:cxn>
                      <a:cxn ang="0">
                        <a:pos x="3" y="951"/>
                      </a:cxn>
                      <a:cxn ang="0">
                        <a:pos x="48" y="851"/>
                      </a:cxn>
                      <a:cxn ang="0">
                        <a:pos x="28" y="1141"/>
                      </a:cxn>
                      <a:cxn ang="0">
                        <a:pos x="105" y="1218"/>
                      </a:cxn>
                      <a:cxn ang="0">
                        <a:pos x="65" y="1245"/>
                      </a:cxn>
                      <a:cxn ang="0">
                        <a:pos x="191" y="1472"/>
                      </a:cxn>
                      <a:cxn ang="0">
                        <a:pos x="131" y="1387"/>
                      </a:cxn>
                      <a:cxn ang="0">
                        <a:pos x="236" y="1683"/>
                      </a:cxn>
                      <a:cxn ang="0">
                        <a:pos x="366" y="1822"/>
                      </a:cxn>
                      <a:cxn ang="0">
                        <a:pos x="294" y="1732"/>
                      </a:cxn>
                      <a:cxn ang="0">
                        <a:pos x="439" y="2009"/>
                      </a:cxn>
                      <a:cxn ang="0">
                        <a:pos x="540" y="2075"/>
                      </a:cxn>
                      <a:cxn ang="0">
                        <a:pos x="499" y="2056"/>
                      </a:cxn>
                      <a:cxn ang="0">
                        <a:pos x="710" y="2316"/>
                      </a:cxn>
                      <a:cxn ang="0">
                        <a:pos x="654" y="2204"/>
                      </a:cxn>
                    </a:cxnLst>
                    <a:rect l="0" t="0" r="r" b="b"/>
                    <a:pathLst>
                      <a:path w="1393" h="2323">
                        <a:moveTo>
                          <a:pt x="679" y="2279"/>
                        </a:moveTo>
                        <a:lnTo>
                          <a:pt x="747" y="2212"/>
                        </a:lnTo>
                        <a:cubicBezTo>
                          <a:pt x="757" y="2202"/>
                          <a:pt x="772" y="2202"/>
                          <a:pt x="781" y="2212"/>
                        </a:cubicBezTo>
                        <a:cubicBezTo>
                          <a:pt x="791" y="2221"/>
                          <a:pt x="791" y="2236"/>
                          <a:pt x="781" y="2246"/>
                        </a:cubicBezTo>
                        <a:lnTo>
                          <a:pt x="713" y="2313"/>
                        </a:lnTo>
                        <a:cubicBezTo>
                          <a:pt x="704" y="2323"/>
                          <a:pt x="689" y="2323"/>
                          <a:pt x="679" y="2313"/>
                        </a:cubicBezTo>
                        <a:cubicBezTo>
                          <a:pt x="670" y="2304"/>
                          <a:pt x="670" y="2289"/>
                          <a:pt x="679" y="2279"/>
                        </a:cubicBezTo>
                        <a:close/>
                        <a:moveTo>
                          <a:pt x="800" y="2138"/>
                        </a:moveTo>
                        <a:lnTo>
                          <a:pt x="820" y="2107"/>
                        </a:lnTo>
                        <a:lnTo>
                          <a:pt x="859" y="2059"/>
                        </a:lnTo>
                        <a:cubicBezTo>
                          <a:pt x="867" y="2049"/>
                          <a:pt x="882" y="2047"/>
                          <a:pt x="893" y="2055"/>
                        </a:cubicBezTo>
                        <a:cubicBezTo>
                          <a:pt x="903" y="2064"/>
                          <a:pt x="905" y="2079"/>
                          <a:pt x="896" y="2089"/>
                        </a:cubicBezTo>
                        <a:lnTo>
                          <a:pt x="860" y="2134"/>
                        </a:lnTo>
                        <a:lnTo>
                          <a:pt x="840" y="2164"/>
                        </a:lnTo>
                        <a:cubicBezTo>
                          <a:pt x="833" y="2175"/>
                          <a:pt x="818" y="2178"/>
                          <a:pt x="807" y="2171"/>
                        </a:cubicBezTo>
                        <a:cubicBezTo>
                          <a:pt x="796" y="2163"/>
                          <a:pt x="793" y="2149"/>
                          <a:pt x="800" y="2138"/>
                        </a:cubicBezTo>
                        <a:close/>
                        <a:moveTo>
                          <a:pt x="919" y="1984"/>
                        </a:moveTo>
                        <a:lnTo>
                          <a:pt x="950" y="1945"/>
                        </a:lnTo>
                        <a:lnTo>
                          <a:pt x="947" y="1950"/>
                        </a:lnTo>
                        <a:lnTo>
                          <a:pt x="968" y="1908"/>
                        </a:lnTo>
                        <a:cubicBezTo>
                          <a:pt x="974" y="1896"/>
                          <a:pt x="988" y="1891"/>
                          <a:pt x="1000" y="1897"/>
                        </a:cubicBezTo>
                        <a:cubicBezTo>
                          <a:pt x="1012" y="1903"/>
                          <a:pt x="1017" y="1918"/>
                          <a:pt x="1011" y="1930"/>
                        </a:cubicBezTo>
                        <a:lnTo>
                          <a:pt x="990" y="1971"/>
                        </a:lnTo>
                        <a:cubicBezTo>
                          <a:pt x="989" y="1973"/>
                          <a:pt x="988" y="1974"/>
                          <a:pt x="987" y="1975"/>
                        </a:cubicBezTo>
                        <a:lnTo>
                          <a:pt x="956" y="2014"/>
                        </a:lnTo>
                        <a:cubicBezTo>
                          <a:pt x="948" y="2024"/>
                          <a:pt x="933" y="2026"/>
                          <a:pt x="923" y="2018"/>
                        </a:cubicBezTo>
                        <a:cubicBezTo>
                          <a:pt x="912" y="2010"/>
                          <a:pt x="911" y="1994"/>
                          <a:pt x="919" y="1984"/>
                        </a:cubicBezTo>
                        <a:close/>
                        <a:moveTo>
                          <a:pt x="1014" y="1822"/>
                        </a:moveTo>
                        <a:lnTo>
                          <a:pt x="1044" y="1772"/>
                        </a:lnTo>
                        <a:lnTo>
                          <a:pt x="1063" y="1740"/>
                        </a:lnTo>
                        <a:cubicBezTo>
                          <a:pt x="1070" y="1728"/>
                          <a:pt x="1085" y="1725"/>
                          <a:pt x="1096" y="1731"/>
                        </a:cubicBezTo>
                        <a:cubicBezTo>
                          <a:pt x="1108" y="1738"/>
                          <a:pt x="1111" y="1753"/>
                          <a:pt x="1105" y="1764"/>
                        </a:cubicBezTo>
                        <a:lnTo>
                          <a:pt x="1085" y="1797"/>
                        </a:lnTo>
                        <a:lnTo>
                          <a:pt x="1055" y="1847"/>
                        </a:lnTo>
                        <a:cubicBezTo>
                          <a:pt x="1048" y="1858"/>
                          <a:pt x="1034" y="1862"/>
                          <a:pt x="1022" y="1855"/>
                        </a:cubicBezTo>
                        <a:cubicBezTo>
                          <a:pt x="1011" y="1848"/>
                          <a:pt x="1007" y="1833"/>
                          <a:pt x="1014" y="1822"/>
                        </a:cubicBezTo>
                        <a:close/>
                        <a:moveTo>
                          <a:pt x="1109" y="1657"/>
                        </a:moveTo>
                        <a:lnTo>
                          <a:pt x="1139" y="1598"/>
                        </a:lnTo>
                        <a:lnTo>
                          <a:pt x="1155" y="1571"/>
                        </a:lnTo>
                        <a:cubicBezTo>
                          <a:pt x="1162" y="1560"/>
                          <a:pt x="1177" y="1556"/>
                          <a:pt x="1188" y="1563"/>
                        </a:cubicBezTo>
                        <a:cubicBezTo>
                          <a:pt x="1199" y="1570"/>
                          <a:pt x="1203" y="1584"/>
                          <a:pt x="1196" y="1596"/>
                        </a:cubicBezTo>
                        <a:lnTo>
                          <a:pt x="1182" y="1619"/>
                        </a:lnTo>
                        <a:lnTo>
                          <a:pt x="1152" y="1679"/>
                        </a:lnTo>
                        <a:cubicBezTo>
                          <a:pt x="1146" y="1691"/>
                          <a:pt x="1132" y="1695"/>
                          <a:pt x="1120" y="1690"/>
                        </a:cubicBezTo>
                        <a:cubicBezTo>
                          <a:pt x="1108" y="1684"/>
                          <a:pt x="1103" y="1669"/>
                          <a:pt x="1109" y="1657"/>
                        </a:cubicBezTo>
                        <a:close/>
                        <a:moveTo>
                          <a:pt x="1198" y="1490"/>
                        </a:moveTo>
                        <a:lnTo>
                          <a:pt x="1218" y="1440"/>
                        </a:lnTo>
                        <a:lnTo>
                          <a:pt x="1234" y="1401"/>
                        </a:lnTo>
                        <a:cubicBezTo>
                          <a:pt x="1239" y="1388"/>
                          <a:pt x="1253" y="1382"/>
                          <a:pt x="1265" y="1387"/>
                        </a:cubicBezTo>
                        <a:cubicBezTo>
                          <a:pt x="1277" y="1392"/>
                          <a:pt x="1283" y="1406"/>
                          <a:pt x="1278" y="1419"/>
                        </a:cubicBezTo>
                        <a:lnTo>
                          <a:pt x="1263" y="1457"/>
                        </a:lnTo>
                        <a:lnTo>
                          <a:pt x="1243" y="1508"/>
                        </a:lnTo>
                        <a:cubicBezTo>
                          <a:pt x="1238" y="1520"/>
                          <a:pt x="1224" y="1526"/>
                          <a:pt x="1211" y="1521"/>
                        </a:cubicBezTo>
                        <a:cubicBezTo>
                          <a:pt x="1199" y="1516"/>
                          <a:pt x="1193" y="1502"/>
                          <a:pt x="1198" y="1490"/>
                        </a:cubicBezTo>
                        <a:close/>
                        <a:moveTo>
                          <a:pt x="1269" y="1312"/>
                        </a:moveTo>
                        <a:lnTo>
                          <a:pt x="1282" y="1280"/>
                        </a:lnTo>
                        <a:lnTo>
                          <a:pt x="1281" y="1284"/>
                        </a:lnTo>
                        <a:lnTo>
                          <a:pt x="1293" y="1223"/>
                        </a:lnTo>
                        <a:cubicBezTo>
                          <a:pt x="1296" y="1210"/>
                          <a:pt x="1308" y="1202"/>
                          <a:pt x="1321" y="1205"/>
                        </a:cubicBezTo>
                        <a:cubicBezTo>
                          <a:pt x="1334" y="1207"/>
                          <a:pt x="1343" y="1220"/>
                          <a:pt x="1340" y="1233"/>
                        </a:cubicBezTo>
                        <a:lnTo>
                          <a:pt x="1328" y="1293"/>
                        </a:lnTo>
                        <a:cubicBezTo>
                          <a:pt x="1328" y="1295"/>
                          <a:pt x="1327" y="1296"/>
                          <a:pt x="1327" y="1297"/>
                        </a:cubicBezTo>
                        <a:lnTo>
                          <a:pt x="1314" y="1329"/>
                        </a:lnTo>
                        <a:cubicBezTo>
                          <a:pt x="1309" y="1342"/>
                          <a:pt x="1295" y="1348"/>
                          <a:pt x="1283" y="1343"/>
                        </a:cubicBezTo>
                        <a:cubicBezTo>
                          <a:pt x="1270" y="1338"/>
                          <a:pt x="1264" y="1324"/>
                          <a:pt x="1269" y="1312"/>
                        </a:cubicBezTo>
                        <a:close/>
                        <a:moveTo>
                          <a:pt x="1312" y="1129"/>
                        </a:moveTo>
                        <a:lnTo>
                          <a:pt x="1313" y="1124"/>
                        </a:lnTo>
                        <a:lnTo>
                          <a:pt x="1329" y="1044"/>
                        </a:lnTo>
                        <a:lnTo>
                          <a:pt x="1331" y="1035"/>
                        </a:lnTo>
                        <a:cubicBezTo>
                          <a:pt x="1333" y="1022"/>
                          <a:pt x="1346" y="1014"/>
                          <a:pt x="1359" y="1016"/>
                        </a:cubicBezTo>
                        <a:cubicBezTo>
                          <a:pt x="1372" y="1019"/>
                          <a:pt x="1380" y="1032"/>
                          <a:pt x="1378" y="1045"/>
                        </a:cubicBezTo>
                        <a:lnTo>
                          <a:pt x="1376" y="1053"/>
                        </a:lnTo>
                        <a:lnTo>
                          <a:pt x="1360" y="1133"/>
                        </a:lnTo>
                        <a:lnTo>
                          <a:pt x="1359" y="1139"/>
                        </a:lnTo>
                        <a:cubicBezTo>
                          <a:pt x="1356" y="1152"/>
                          <a:pt x="1344" y="1160"/>
                          <a:pt x="1331" y="1158"/>
                        </a:cubicBezTo>
                        <a:cubicBezTo>
                          <a:pt x="1318" y="1155"/>
                          <a:pt x="1309" y="1142"/>
                          <a:pt x="1312" y="1129"/>
                        </a:cubicBezTo>
                        <a:close/>
                        <a:moveTo>
                          <a:pt x="1344" y="945"/>
                        </a:moveTo>
                        <a:lnTo>
                          <a:pt x="1344" y="904"/>
                        </a:lnTo>
                        <a:lnTo>
                          <a:pt x="1344" y="849"/>
                        </a:lnTo>
                        <a:cubicBezTo>
                          <a:pt x="1344" y="836"/>
                          <a:pt x="1355" y="825"/>
                          <a:pt x="1368" y="825"/>
                        </a:cubicBezTo>
                        <a:cubicBezTo>
                          <a:pt x="1382" y="825"/>
                          <a:pt x="1392" y="836"/>
                          <a:pt x="1392" y="849"/>
                        </a:cubicBezTo>
                        <a:lnTo>
                          <a:pt x="1392" y="904"/>
                        </a:lnTo>
                        <a:lnTo>
                          <a:pt x="1392" y="945"/>
                        </a:lnTo>
                        <a:cubicBezTo>
                          <a:pt x="1392" y="959"/>
                          <a:pt x="1382" y="969"/>
                          <a:pt x="1368" y="969"/>
                        </a:cubicBezTo>
                        <a:cubicBezTo>
                          <a:pt x="1355" y="969"/>
                          <a:pt x="1344" y="959"/>
                          <a:pt x="1344" y="945"/>
                        </a:cubicBezTo>
                        <a:close/>
                        <a:moveTo>
                          <a:pt x="1343" y="759"/>
                        </a:moveTo>
                        <a:lnTo>
                          <a:pt x="1329" y="702"/>
                        </a:lnTo>
                        <a:cubicBezTo>
                          <a:pt x="1329" y="700"/>
                          <a:pt x="1328" y="698"/>
                          <a:pt x="1328" y="696"/>
                        </a:cubicBezTo>
                        <a:lnTo>
                          <a:pt x="1328" y="659"/>
                        </a:lnTo>
                        <a:cubicBezTo>
                          <a:pt x="1328" y="646"/>
                          <a:pt x="1339" y="635"/>
                          <a:pt x="1352" y="635"/>
                        </a:cubicBezTo>
                        <a:cubicBezTo>
                          <a:pt x="1366" y="635"/>
                          <a:pt x="1376" y="646"/>
                          <a:pt x="1376" y="659"/>
                        </a:cubicBezTo>
                        <a:lnTo>
                          <a:pt x="1376" y="696"/>
                        </a:lnTo>
                        <a:lnTo>
                          <a:pt x="1376" y="691"/>
                        </a:lnTo>
                        <a:lnTo>
                          <a:pt x="1390" y="748"/>
                        </a:lnTo>
                        <a:cubicBezTo>
                          <a:pt x="1393" y="761"/>
                          <a:pt x="1385" y="774"/>
                          <a:pt x="1373" y="777"/>
                        </a:cubicBezTo>
                        <a:cubicBezTo>
                          <a:pt x="1360" y="780"/>
                          <a:pt x="1347" y="772"/>
                          <a:pt x="1343" y="759"/>
                        </a:cubicBezTo>
                        <a:close/>
                        <a:moveTo>
                          <a:pt x="1313" y="573"/>
                        </a:moveTo>
                        <a:lnTo>
                          <a:pt x="1298" y="528"/>
                        </a:lnTo>
                        <a:lnTo>
                          <a:pt x="1285" y="479"/>
                        </a:lnTo>
                        <a:cubicBezTo>
                          <a:pt x="1282" y="466"/>
                          <a:pt x="1290" y="453"/>
                          <a:pt x="1303" y="450"/>
                        </a:cubicBezTo>
                        <a:cubicBezTo>
                          <a:pt x="1316" y="447"/>
                          <a:pt x="1329" y="455"/>
                          <a:pt x="1332" y="467"/>
                        </a:cubicBezTo>
                        <a:lnTo>
                          <a:pt x="1343" y="513"/>
                        </a:lnTo>
                        <a:lnTo>
                          <a:pt x="1358" y="558"/>
                        </a:lnTo>
                        <a:cubicBezTo>
                          <a:pt x="1362" y="570"/>
                          <a:pt x="1356" y="584"/>
                          <a:pt x="1343" y="588"/>
                        </a:cubicBezTo>
                        <a:cubicBezTo>
                          <a:pt x="1330" y="592"/>
                          <a:pt x="1317" y="586"/>
                          <a:pt x="1313" y="573"/>
                        </a:cubicBezTo>
                        <a:close/>
                        <a:moveTo>
                          <a:pt x="1241" y="404"/>
                        </a:moveTo>
                        <a:lnTo>
                          <a:pt x="1220" y="374"/>
                        </a:lnTo>
                        <a:cubicBezTo>
                          <a:pt x="1219" y="372"/>
                          <a:pt x="1218" y="370"/>
                          <a:pt x="1218" y="368"/>
                        </a:cubicBezTo>
                        <a:lnTo>
                          <a:pt x="1202" y="320"/>
                        </a:lnTo>
                        <a:lnTo>
                          <a:pt x="1204" y="326"/>
                        </a:lnTo>
                        <a:lnTo>
                          <a:pt x="1200" y="319"/>
                        </a:lnTo>
                        <a:cubicBezTo>
                          <a:pt x="1192" y="307"/>
                          <a:pt x="1195" y="293"/>
                          <a:pt x="1206" y="285"/>
                        </a:cubicBezTo>
                        <a:cubicBezTo>
                          <a:pt x="1217" y="278"/>
                          <a:pt x="1232" y="281"/>
                          <a:pt x="1240" y="292"/>
                        </a:cubicBezTo>
                        <a:lnTo>
                          <a:pt x="1244" y="299"/>
                        </a:lnTo>
                        <a:cubicBezTo>
                          <a:pt x="1246" y="301"/>
                          <a:pt x="1247" y="303"/>
                          <a:pt x="1247" y="305"/>
                        </a:cubicBezTo>
                        <a:lnTo>
                          <a:pt x="1263" y="353"/>
                        </a:lnTo>
                        <a:lnTo>
                          <a:pt x="1260" y="347"/>
                        </a:lnTo>
                        <a:lnTo>
                          <a:pt x="1281" y="378"/>
                        </a:lnTo>
                        <a:cubicBezTo>
                          <a:pt x="1288" y="389"/>
                          <a:pt x="1285" y="404"/>
                          <a:pt x="1274" y="411"/>
                        </a:cubicBezTo>
                        <a:cubicBezTo>
                          <a:pt x="1263" y="418"/>
                          <a:pt x="1248" y="415"/>
                          <a:pt x="1241" y="404"/>
                        </a:cubicBezTo>
                        <a:close/>
                        <a:moveTo>
                          <a:pt x="1142" y="248"/>
                        </a:moveTo>
                        <a:lnTo>
                          <a:pt x="1127" y="233"/>
                        </a:lnTo>
                        <a:lnTo>
                          <a:pt x="1095" y="201"/>
                        </a:lnTo>
                        <a:lnTo>
                          <a:pt x="1074" y="180"/>
                        </a:lnTo>
                        <a:cubicBezTo>
                          <a:pt x="1065" y="171"/>
                          <a:pt x="1065" y="156"/>
                          <a:pt x="1074" y="146"/>
                        </a:cubicBezTo>
                        <a:cubicBezTo>
                          <a:pt x="1084" y="137"/>
                          <a:pt x="1099" y="137"/>
                          <a:pt x="1108" y="146"/>
                        </a:cubicBezTo>
                        <a:lnTo>
                          <a:pt x="1129" y="167"/>
                        </a:lnTo>
                        <a:lnTo>
                          <a:pt x="1161" y="199"/>
                        </a:lnTo>
                        <a:lnTo>
                          <a:pt x="1176" y="214"/>
                        </a:lnTo>
                        <a:cubicBezTo>
                          <a:pt x="1186" y="224"/>
                          <a:pt x="1186" y="239"/>
                          <a:pt x="1176" y="248"/>
                        </a:cubicBezTo>
                        <a:cubicBezTo>
                          <a:pt x="1167" y="258"/>
                          <a:pt x="1152" y="258"/>
                          <a:pt x="1142" y="248"/>
                        </a:cubicBezTo>
                        <a:close/>
                        <a:moveTo>
                          <a:pt x="1003" y="136"/>
                        </a:moveTo>
                        <a:lnTo>
                          <a:pt x="977" y="127"/>
                        </a:lnTo>
                        <a:cubicBezTo>
                          <a:pt x="973" y="126"/>
                          <a:pt x="970" y="124"/>
                          <a:pt x="967" y="121"/>
                        </a:cubicBezTo>
                        <a:lnTo>
                          <a:pt x="935" y="89"/>
                        </a:lnTo>
                        <a:lnTo>
                          <a:pt x="945" y="95"/>
                        </a:lnTo>
                        <a:lnTo>
                          <a:pt x="923" y="88"/>
                        </a:lnTo>
                        <a:cubicBezTo>
                          <a:pt x="910" y="84"/>
                          <a:pt x="904" y="70"/>
                          <a:pt x="908" y="58"/>
                        </a:cubicBezTo>
                        <a:cubicBezTo>
                          <a:pt x="912" y="45"/>
                          <a:pt x="926" y="38"/>
                          <a:pt x="938" y="42"/>
                        </a:cubicBezTo>
                        <a:lnTo>
                          <a:pt x="960" y="50"/>
                        </a:lnTo>
                        <a:cubicBezTo>
                          <a:pt x="964" y="51"/>
                          <a:pt x="967" y="53"/>
                          <a:pt x="969" y="55"/>
                        </a:cubicBezTo>
                        <a:lnTo>
                          <a:pt x="1001" y="87"/>
                        </a:lnTo>
                        <a:lnTo>
                          <a:pt x="992" y="82"/>
                        </a:lnTo>
                        <a:lnTo>
                          <a:pt x="1018" y="90"/>
                        </a:lnTo>
                        <a:cubicBezTo>
                          <a:pt x="1031" y="95"/>
                          <a:pt x="1038" y="108"/>
                          <a:pt x="1033" y="121"/>
                        </a:cubicBezTo>
                        <a:cubicBezTo>
                          <a:pt x="1029" y="133"/>
                          <a:pt x="1016" y="140"/>
                          <a:pt x="1003" y="136"/>
                        </a:cubicBezTo>
                        <a:close/>
                        <a:moveTo>
                          <a:pt x="839" y="64"/>
                        </a:moveTo>
                        <a:lnTo>
                          <a:pt x="808" y="64"/>
                        </a:lnTo>
                        <a:cubicBezTo>
                          <a:pt x="806" y="64"/>
                          <a:pt x="803" y="64"/>
                          <a:pt x="801" y="63"/>
                        </a:cubicBezTo>
                        <a:lnTo>
                          <a:pt x="753" y="47"/>
                        </a:lnTo>
                        <a:lnTo>
                          <a:pt x="760" y="48"/>
                        </a:lnTo>
                        <a:lnTo>
                          <a:pt x="745" y="48"/>
                        </a:lnTo>
                        <a:cubicBezTo>
                          <a:pt x="732" y="48"/>
                          <a:pt x="721" y="38"/>
                          <a:pt x="721" y="24"/>
                        </a:cubicBezTo>
                        <a:cubicBezTo>
                          <a:pt x="721" y="11"/>
                          <a:pt x="732" y="0"/>
                          <a:pt x="745" y="0"/>
                        </a:cubicBezTo>
                        <a:lnTo>
                          <a:pt x="760" y="0"/>
                        </a:lnTo>
                        <a:cubicBezTo>
                          <a:pt x="763" y="0"/>
                          <a:pt x="766" y="1"/>
                          <a:pt x="768" y="2"/>
                        </a:cubicBezTo>
                        <a:lnTo>
                          <a:pt x="816" y="18"/>
                        </a:lnTo>
                        <a:lnTo>
                          <a:pt x="808" y="16"/>
                        </a:lnTo>
                        <a:lnTo>
                          <a:pt x="839" y="16"/>
                        </a:lnTo>
                        <a:cubicBezTo>
                          <a:pt x="852" y="16"/>
                          <a:pt x="863" y="27"/>
                          <a:pt x="863" y="40"/>
                        </a:cubicBezTo>
                        <a:cubicBezTo>
                          <a:pt x="863" y="54"/>
                          <a:pt x="852" y="64"/>
                          <a:pt x="839" y="64"/>
                        </a:cubicBezTo>
                        <a:close/>
                        <a:moveTo>
                          <a:pt x="649" y="48"/>
                        </a:moveTo>
                        <a:lnTo>
                          <a:pt x="616" y="48"/>
                        </a:lnTo>
                        <a:lnTo>
                          <a:pt x="624" y="47"/>
                        </a:lnTo>
                        <a:lnTo>
                          <a:pt x="576" y="63"/>
                        </a:lnTo>
                        <a:lnTo>
                          <a:pt x="564" y="67"/>
                        </a:lnTo>
                        <a:cubicBezTo>
                          <a:pt x="551" y="71"/>
                          <a:pt x="538" y="65"/>
                          <a:pt x="534" y="52"/>
                        </a:cubicBezTo>
                        <a:cubicBezTo>
                          <a:pt x="529" y="40"/>
                          <a:pt x="536" y="26"/>
                          <a:pt x="549" y="22"/>
                        </a:cubicBezTo>
                        <a:lnTo>
                          <a:pt x="561" y="18"/>
                        </a:lnTo>
                        <a:lnTo>
                          <a:pt x="609" y="2"/>
                        </a:lnTo>
                        <a:cubicBezTo>
                          <a:pt x="611" y="1"/>
                          <a:pt x="614" y="0"/>
                          <a:pt x="616" y="0"/>
                        </a:cubicBezTo>
                        <a:lnTo>
                          <a:pt x="649" y="0"/>
                        </a:lnTo>
                        <a:cubicBezTo>
                          <a:pt x="662" y="0"/>
                          <a:pt x="673" y="11"/>
                          <a:pt x="673" y="24"/>
                        </a:cubicBezTo>
                        <a:cubicBezTo>
                          <a:pt x="673" y="38"/>
                          <a:pt x="662" y="48"/>
                          <a:pt x="649" y="48"/>
                        </a:cubicBezTo>
                        <a:close/>
                        <a:moveTo>
                          <a:pt x="473" y="98"/>
                        </a:moveTo>
                        <a:lnTo>
                          <a:pt x="432" y="111"/>
                        </a:lnTo>
                        <a:lnTo>
                          <a:pt x="384" y="127"/>
                        </a:lnTo>
                        <a:lnTo>
                          <a:pt x="393" y="121"/>
                        </a:lnTo>
                        <a:lnTo>
                          <a:pt x="392" y="123"/>
                        </a:lnTo>
                        <a:cubicBezTo>
                          <a:pt x="382" y="132"/>
                          <a:pt x="367" y="132"/>
                          <a:pt x="358" y="123"/>
                        </a:cubicBezTo>
                        <a:cubicBezTo>
                          <a:pt x="348" y="114"/>
                          <a:pt x="348" y="99"/>
                          <a:pt x="358" y="89"/>
                        </a:cubicBezTo>
                        <a:lnTo>
                          <a:pt x="359" y="87"/>
                        </a:lnTo>
                        <a:cubicBezTo>
                          <a:pt x="362" y="85"/>
                          <a:pt x="365" y="83"/>
                          <a:pt x="369" y="82"/>
                        </a:cubicBezTo>
                        <a:lnTo>
                          <a:pt x="417" y="66"/>
                        </a:lnTo>
                        <a:lnTo>
                          <a:pt x="458" y="52"/>
                        </a:lnTo>
                        <a:cubicBezTo>
                          <a:pt x="470" y="48"/>
                          <a:pt x="484" y="55"/>
                          <a:pt x="488" y="67"/>
                        </a:cubicBezTo>
                        <a:cubicBezTo>
                          <a:pt x="492" y="80"/>
                          <a:pt x="485" y="93"/>
                          <a:pt x="473" y="98"/>
                        </a:cubicBezTo>
                        <a:close/>
                        <a:moveTo>
                          <a:pt x="314" y="186"/>
                        </a:moveTo>
                        <a:lnTo>
                          <a:pt x="310" y="188"/>
                        </a:lnTo>
                        <a:lnTo>
                          <a:pt x="313" y="185"/>
                        </a:lnTo>
                        <a:lnTo>
                          <a:pt x="281" y="217"/>
                        </a:lnTo>
                        <a:lnTo>
                          <a:pt x="284" y="214"/>
                        </a:lnTo>
                        <a:lnTo>
                          <a:pt x="259" y="252"/>
                        </a:lnTo>
                        <a:cubicBezTo>
                          <a:pt x="251" y="263"/>
                          <a:pt x="237" y="266"/>
                          <a:pt x="226" y="259"/>
                        </a:cubicBezTo>
                        <a:cubicBezTo>
                          <a:pt x="215" y="251"/>
                          <a:pt x="212" y="237"/>
                          <a:pt x="219" y="226"/>
                        </a:cubicBezTo>
                        <a:lnTo>
                          <a:pt x="244" y="187"/>
                        </a:lnTo>
                        <a:cubicBezTo>
                          <a:pt x="245" y="186"/>
                          <a:pt x="246" y="185"/>
                          <a:pt x="247" y="183"/>
                        </a:cubicBezTo>
                        <a:lnTo>
                          <a:pt x="279" y="151"/>
                        </a:lnTo>
                        <a:cubicBezTo>
                          <a:pt x="281" y="150"/>
                          <a:pt x="282" y="149"/>
                          <a:pt x="283" y="148"/>
                        </a:cubicBezTo>
                        <a:lnTo>
                          <a:pt x="287" y="146"/>
                        </a:lnTo>
                        <a:cubicBezTo>
                          <a:pt x="298" y="139"/>
                          <a:pt x="313" y="142"/>
                          <a:pt x="320" y="153"/>
                        </a:cubicBezTo>
                        <a:cubicBezTo>
                          <a:pt x="328" y="164"/>
                          <a:pt x="325" y="179"/>
                          <a:pt x="314" y="186"/>
                        </a:cubicBezTo>
                        <a:close/>
                        <a:moveTo>
                          <a:pt x="199" y="313"/>
                        </a:moveTo>
                        <a:lnTo>
                          <a:pt x="191" y="336"/>
                        </a:lnTo>
                        <a:cubicBezTo>
                          <a:pt x="191" y="338"/>
                          <a:pt x="190" y="340"/>
                          <a:pt x="188" y="342"/>
                        </a:cubicBezTo>
                        <a:lnTo>
                          <a:pt x="156" y="390"/>
                        </a:lnTo>
                        <a:lnTo>
                          <a:pt x="148" y="402"/>
                        </a:lnTo>
                        <a:cubicBezTo>
                          <a:pt x="141" y="413"/>
                          <a:pt x="126" y="416"/>
                          <a:pt x="115" y="408"/>
                        </a:cubicBezTo>
                        <a:cubicBezTo>
                          <a:pt x="104" y="401"/>
                          <a:pt x="101" y="386"/>
                          <a:pt x="108" y="375"/>
                        </a:cubicBezTo>
                        <a:lnTo>
                          <a:pt x="116" y="363"/>
                        </a:lnTo>
                        <a:lnTo>
                          <a:pt x="148" y="315"/>
                        </a:lnTo>
                        <a:lnTo>
                          <a:pt x="146" y="321"/>
                        </a:lnTo>
                        <a:lnTo>
                          <a:pt x="153" y="298"/>
                        </a:lnTo>
                        <a:cubicBezTo>
                          <a:pt x="157" y="286"/>
                          <a:pt x="171" y="279"/>
                          <a:pt x="184" y="283"/>
                        </a:cubicBezTo>
                        <a:cubicBezTo>
                          <a:pt x="196" y="287"/>
                          <a:pt x="203" y="301"/>
                          <a:pt x="199" y="313"/>
                        </a:cubicBezTo>
                        <a:close/>
                        <a:moveTo>
                          <a:pt x="115" y="482"/>
                        </a:moveTo>
                        <a:lnTo>
                          <a:pt x="112" y="494"/>
                        </a:lnTo>
                        <a:lnTo>
                          <a:pt x="95" y="544"/>
                        </a:lnTo>
                        <a:lnTo>
                          <a:pt x="88" y="574"/>
                        </a:lnTo>
                        <a:cubicBezTo>
                          <a:pt x="85" y="586"/>
                          <a:pt x="72" y="594"/>
                          <a:pt x="59" y="591"/>
                        </a:cubicBezTo>
                        <a:cubicBezTo>
                          <a:pt x="46" y="588"/>
                          <a:pt x="38" y="575"/>
                          <a:pt x="41" y="562"/>
                        </a:cubicBezTo>
                        <a:lnTo>
                          <a:pt x="50" y="529"/>
                        </a:lnTo>
                        <a:lnTo>
                          <a:pt x="65" y="483"/>
                        </a:lnTo>
                        <a:lnTo>
                          <a:pt x="68" y="470"/>
                        </a:lnTo>
                        <a:cubicBezTo>
                          <a:pt x="72" y="457"/>
                          <a:pt x="85" y="449"/>
                          <a:pt x="97" y="452"/>
                        </a:cubicBezTo>
                        <a:cubicBezTo>
                          <a:pt x="110" y="456"/>
                          <a:pt x="118" y="469"/>
                          <a:pt x="115" y="482"/>
                        </a:cubicBezTo>
                        <a:close/>
                        <a:moveTo>
                          <a:pt x="65" y="667"/>
                        </a:moveTo>
                        <a:lnTo>
                          <a:pt x="64" y="670"/>
                        </a:lnTo>
                        <a:lnTo>
                          <a:pt x="48" y="734"/>
                        </a:lnTo>
                        <a:lnTo>
                          <a:pt x="48" y="728"/>
                        </a:lnTo>
                        <a:lnTo>
                          <a:pt x="48" y="755"/>
                        </a:lnTo>
                        <a:cubicBezTo>
                          <a:pt x="48" y="768"/>
                          <a:pt x="38" y="779"/>
                          <a:pt x="24" y="779"/>
                        </a:cubicBezTo>
                        <a:cubicBezTo>
                          <a:pt x="11" y="779"/>
                          <a:pt x="0" y="768"/>
                          <a:pt x="0" y="755"/>
                        </a:cubicBezTo>
                        <a:lnTo>
                          <a:pt x="0" y="728"/>
                        </a:lnTo>
                        <a:cubicBezTo>
                          <a:pt x="0" y="727"/>
                          <a:pt x="1" y="725"/>
                          <a:pt x="1" y="723"/>
                        </a:cubicBezTo>
                        <a:lnTo>
                          <a:pt x="17" y="659"/>
                        </a:lnTo>
                        <a:lnTo>
                          <a:pt x="18" y="655"/>
                        </a:lnTo>
                        <a:cubicBezTo>
                          <a:pt x="21" y="642"/>
                          <a:pt x="34" y="634"/>
                          <a:pt x="47" y="638"/>
                        </a:cubicBezTo>
                        <a:cubicBezTo>
                          <a:pt x="60" y="641"/>
                          <a:pt x="68" y="654"/>
                          <a:pt x="65" y="667"/>
                        </a:cubicBezTo>
                        <a:close/>
                        <a:moveTo>
                          <a:pt x="48" y="851"/>
                        </a:moveTo>
                        <a:lnTo>
                          <a:pt x="48" y="856"/>
                        </a:lnTo>
                        <a:lnTo>
                          <a:pt x="48" y="936"/>
                        </a:lnTo>
                        <a:lnTo>
                          <a:pt x="48" y="932"/>
                        </a:lnTo>
                        <a:lnTo>
                          <a:pt x="50" y="942"/>
                        </a:lnTo>
                        <a:cubicBezTo>
                          <a:pt x="53" y="955"/>
                          <a:pt x="44" y="968"/>
                          <a:pt x="31" y="970"/>
                        </a:cubicBezTo>
                        <a:cubicBezTo>
                          <a:pt x="18" y="973"/>
                          <a:pt x="6" y="964"/>
                          <a:pt x="3" y="951"/>
                        </a:cubicBezTo>
                        <a:lnTo>
                          <a:pt x="1" y="941"/>
                        </a:lnTo>
                        <a:cubicBezTo>
                          <a:pt x="1" y="940"/>
                          <a:pt x="0" y="938"/>
                          <a:pt x="0" y="936"/>
                        </a:cubicBezTo>
                        <a:lnTo>
                          <a:pt x="0" y="856"/>
                        </a:lnTo>
                        <a:lnTo>
                          <a:pt x="0" y="851"/>
                        </a:lnTo>
                        <a:cubicBezTo>
                          <a:pt x="0" y="838"/>
                          <a:pt x="11" y="827"/>
                          <a:pt x="24" y="827"/>
                        </a:cubicBezTo>
                        <a:cubicBezTo>
                          <a:pt x="38" y="827"/>
                          <a:pt x="48" y="838"/>
                          <a:pt x="48" y="851"/>
                        </a:cubicBezTo>
                        <a:close/>
                        <a:moveTo>
                          <a:pt x="64" y="1041"/>
                        </a:moveTo>
                        <a:lnTo>
                          <a:pt x="64" y="1080"/>
                        </a:lnTo>
                        <a:lnTo>
                          <a:pt x="64" y="1076"/>
                        </a:lnTo>
                        <a:lnTo>
                          <a:pt x="75" y="1131"/>
                        </a:lnTo>
                        <a:cubicBezTo>
                          <a:pt x="78" y="1144"/>
                          <a:pt x="69" y="1157"/>
                          <a:pt x="56" y="1160"/>
                        </a:cubicBezTo>
                        <a:cubicBezTo>
                          <a:pt x="43" y="1162"/>
                          <a:pt x="31" y="1154"/>
                          <a:pt x="28" y="1141"/>
                        </a:cubicBezTo>
                        <a:lnTo>
                          <a:pt x="17" y="1085"/>
                        </a:lnTo>
                        <a:cubicBezTo>
                          <a:pt x="17" y="1084"/>
                          <a:pt x="16" y="1082"/>
                          <a:pt x="16" y="1080"/>
                        </a:cubicBezTo>
                        <a:lnTo>
                          <a:pt x="16" y="1041"/>
                        </a:lnTo>
                        <a:cubicBezTo>
                          <a:pt x="16" y="1028"/>
                          <a:pt x="27" y="1017"/>
                          <a:pt x="40" y="1017"/>
                        </a:cubicBezTo>
                        <a:cubicBezTo>
                          <a:pt x="54" y="1017"/>
                          <a:pt x="64" y="1028"/>
                          <a:pt x="64" y="1041"/>
                        </a:cubicBezTo>
                        <a:close/>
                        <a:moveTo>
                          <a:pt x="105" y="1218"/>
                        </a:moveTo>
                        <a:lnTo>
                          <a:pt x="111" y="1232"/>
                        </a:lnTo>
                        <a:cubicBezTo>
                          <a:pt x="111" y="1233"/>
                          <a:pt x="112" y="1234"/>
                          <a:pt x="112" y="1236"/>
                        </a:cubicBezTo>
                        <a:lnTo>
                          <a:pt x="128" y="1315"/>
                        </a:lnTo>
                        <a:cubicBezTo>
                          <a:pt x="130" y="1328"/>
                          <a:pt x="122" y="1341"/>
                          <a:pt x="109" y="1343"/>
                        </a:cubicBezTo>
                        <a:cubicBezTo>
                          <a:pt x="96" y="1346"/>
                          <a:pt x="83" y="1338"/>
                          <a:pt x="81" y="1325"/>
                        </a:cubicBezTo>
                        <a:lnTo>
                          <a:pt x="65" y="1245"/>
                        </a:lnTo>
                        <a:lnTo>
                          <a:pt x="66" y="1249"/>
                        </a:lnTo>
                        <a:lnTo>
                          <a:pt x="61" y="1235"/>
                        </a:lnTo>
                        <a:cubicBezTo>
                          <a:pt x="56" y="1223"/>
                          <a:pt x="62" y="1209"/>
                          <a:pt x="74" y="1204"/>
                        </a:cubicBezTo>
                        <a:cubicBezTo>
                          <a:pt x="86" y="1199"/>
                          <a:pt x="100" y="1205"/>
                          <a:pt x="105" y="1218"/>
                        </a:cubicBezTo>
                        <a:close/>
                        <a:moveTo>
                          <a:pt x="162" y="1400"/>
                        </a:moveTo>
                        <a:lnTo>
                          <a:pt x="191" y="1472"/>
                        </a:lnTo>
                        <a:lnTo>
                          <a:pt x="197" y="1491"/>
                        </a:lnTo>
                        <a:cubicBezTo>
                          <a:pt x="201" y="1504"/>
                          <a:pt x="195" y="1517"/>
                          <a:pt x="182" y="1521"/>
                        </a:cubicBezTo>
                        <a:cubicBezTo>
                          <a:pt x="170" y="1526"/>
                          <a:pt x="156" y="1519"/>
                          <a:pt x="152" y="1506"/>
                        </a:cubicBezTo>
                        <a:lnTo>
                          <a:pt x="146" y="1489"/>
                        </a:lnTo>
                        <a:lnTo>
                          <a:pt x="118" y="1418"/>
                        </a:lnTo>
                        <a:cubicBezTo>
                          <a:pt x="113" y="1406"/>
                          <a:pt x="119" y="1392"/>
                          <a:pt x="131" y="1387"/>
                        </a:cubicBezTo>
                        <a:cubicBezTo>
                          <a:pt x="143" y="1382"/>
                          <a:pt x="157" y="1388"/>
                          <a:pt x="162" y="1400"/>
                        </a:cubicBezTo>
                        <a:close/>
                        <a:moveTo>
                          <a:pt x="228" y="1576"/>
                        </a:moveTo>
                        <a:lnTo>
                          <a:pt x="269" y="1644"/>
                        </a:lnTo>
                        <a:lnTo>
                          <a:pt x="278" y="1658"/>
                        </a:lnTo>
                        <a:cubicBezTo>
                          <a:pt x="284" y="1670"/>
                          <a:pt x="281" y="1684"/>
                          <a:pt x="269" y="1691"/>
                        </a:cubicBezTo>
                        <a:cubicBezTo>
                          <a:pt x="258" y="1698"/>
                          <a:pt x="243" y="1694"/>
                          <a:pt x="236" y="1683"/>
                        </a:cubicBezTo>
                        <a:lnTo>
                          <a:pt x="228" y="1669"/>
                        </a:lnTo>
                        <a:lnTo>
                          <a:pt x="187" y="1601"/>
                        </a:lnTo>
                        <a:cubicBezTo>
                          <a:pt x="180" y="1589"/>
                          <a:pt x="184" y="1575"/>
                          <a:pt x="195" y="1568"/>
                        </a:cubicBezTo>
                        <a:cubicBezTo>
                          <a:pt x="207" y="1561"/>
                          <a:pt x="221" y="1565"/>
                          <a:pt x="228" y="1576"/>
                        </a:cubicBezTo>
                        <a:close/>
                        <a:moveTo>
                          <a:pt x="327" y="1743"/>
                        </a:moveTo>
                        <a:lnTo>
                          <a:pt x="366" y="1822"/>
                        </a:lnTo>
                        <a:lnTo>
                          <a:pt x="369" y="1827"/>
                        </a:lnTo>
                        <a:cubicBezTo>
                          <a:pt x="376" y="1838"/>
                          <a:pt x="372" y="1853"/>
                          <a:pt x="361" y="1860"/>
                        </a:cubicBezTo>
                        <a:cubicBezTo>
                          <a:pt x="350" y="1867"/>
                          <a:pt x="335" y="1863"/>
                          <a:pt x="328" y="1852"/>
                        </a:cubicBezTo>
                        <a:lnTo>
                          <a:pt x="323" y="1843"/>
                        </a:lnTo>
                        <a:lnTo>
                          <a:pt x="284" y="1764"/>
                        </a:lnTo>
                        <a:cubicBezTo>
                          <a:pt x="278" y="1753"/>
                          <a:pt x="283" y="1738"/>
                          <a:pt x="294" y="1732"/>
                        </a:cubicBezTo>
                        <a:cubicBezTo>
                          <a:pt x="306" y="1726"/>
                          <a:pt x="321" y="1731"/>
                          <a:pt x="327" y="1743"/>
                        </a:cubicBezTo>
                        <a:close/>
                        <a:moveTo>
                          <a:pt x="418" y="1906"/>
                        </a:moveTo>
                        <a:lnTo>
                          <a:pt x="475" y="1977"/>
                        </a:lnTo>
                        <a:lnTo>
                          <a:pt x="479" y="1983"/>
                        </a:lnTo>
                        <a:cubicBezTo>
                          <a:pt x="486" y="1994"/>
                          <a:pt x="483" y="2009"/>
                          <a:pt x="472" y="2016"/>
                        </a:cubicBezTo>
                        <a:cubicBezTo>
                          <a:pt x="461" y="2023"/>
                          <a:pt x="446" y="2020"/>
                          <a:pt x="439" y="2009"/>
                        </a:cubicBezTo>
                        <a:lnTo>
                          <a:pt x="438" y="2007"/>
                        </a:lnTo>
                        <a:lnTo>
                          <a:pt x="380" y="1936"/>
                        </a:lnTo>
                        <a:cubicBezTo>
                          <a:pt x="372" y="1925"/>
                          <a:pt x="374" y="1910"/>
                          <a:pt x="384" y="1902"/>
                        </a:cubicBezTo>
                        <a:cubicBezTo>
                          <a:pt x="394" y="1894"/>
                          <a:pt x="410" y="1895"/>
                          <a:pt x="418" y="1906"/>
                        </a:cubicBezTo>
                        <a:close/>
                        <a:moveTo>
                          <a:pt x="532" y="2063"/>
                        </a:moveTo>
                        <a:lnTo>
                          <a:pt x="540" y="2075"/>
                        </a:lnTo>
                        <a:lnTo>
                          <a:pt x="590" y="2137"/>
                        </a:lnTo>
                        <a:cubicBezTo>
                          <a:pt x="598" y="2147"/>
                          <a:pt x="596" y="2162"/>
                          <a:pt x="586" y="2170"/>
                        </a:cubicBezTo>
                        <a:cubicBezTo>
                          <a:pt x="576" y="2179"/>
                          <a:pt x="561" y="2177"/>
                          <a:pt x="552" y="2167"/>
                        </a:cubicBezTo>
                        <a:lnTo>
                          <a:pt x="500" y="2102"/>
                        </a:lnTo>
                        <a:lnTo>
                          <a:pt x="492" y="2089"/>
                        </a:lnTo>
                        <a:cubicBezTo>
                          <a:pt x="485" y="2078"/>
                          <a:pt x="488" y="2063"/>
                          <a:pt x="499" y="2056"/>
                        </a:cubicBezTo>
                        <a:cubicBezTo>
                          <a:pt x="510" y="2049"/>
                          <a:pt x="525" y="2052"/>
                          <a:pt x="532" y="2063"/>
                        </a:cubicBezTo>
                        <a:close/>
                        <a:moveTo>
                          <a:pt x="654" y="2204"/>
                        </a:moveTo>
                        <a:lnTo>
                          <a:pt x="681" y="2231"/>
                        </a:lnTo>
                        <a:cubicBezTo>
                          <a:pt x="683" y="2233"/>
                          <a:pt x="684" y="2234"/>
                          <a:pt x="684" y="2235"/>
                        </a:cubicBezTo>
                        <a:lnTo>
                          <a:pt x="716" y="2283"/>
                        </a:lnTo>
                        <a:cubicBezTo>
                          <a:pt x="724" y="2294"/>
                          <a:pt x="721" y="2309"/>
                          <a:pt x="710" y="2316"/>
                        </a:cubicBezTo>
                        <a:cubicBezTo>
                          <a:pt x="699" y="2323"/>
                          <a:pt x="684" y="2320"/>
                          <a:pt x="676" y="2309"/>
                        </a:cubicBezTo>
                        <a:lnTo>
                          <a:pt x="644" y="2262"/>
                        </a:lnTo>
                        <a:lnTo>
                          <a:pt x="647" y="2265"/>
                        </a:lnTo>
                        <a:lnTo>
                          <a:pt x="620" y="2238"/>
                        </a:lnTo>
                        <a:cubicBezTo>
                          <a:pt x="611" y="2229"/>
                          <a:pt x="611" y="2213"/>
                          <a:pt x="620" y="2204"/>
                        </a:cubicBezTo>
                        <a:cubicBezTo>
                          <a:pt x="629" y="2195"/>
                          <a:pt x="645" y="2195"/>
                          <a:pt x="654" y="22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0000"/>
                    </a:srgbClr>
                  </a:solidFill>
                  <a:ln w="6" cap="flat">
                    <a:solidFill>
                      <a:srgbClr val="000000">
                        <a:alpha val="60000"/>
                      </a:srgb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7" name="TextBox 106"/>
              <p:cNvSpPr txBox="1"/>
              <p:nvPr/>
            </p:nvSpPr>
            <p:spPr>
              <a:xfrm>
                <a:off x="10334843" y="2878298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</a:p>
            </p:txBody>
          </p: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85599" y="4450369"/>
              <a:ext cx="1643605" cy="274319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72578" y="4968010"/>
              <a:ext cx="1280160" cy="17373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Initial Locating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8796840" y="4947419"/>
              <a:ext cx="0" cy="167445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 Challenge: Background Reflection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11070" y="1175596"/>
            <a:ext cx="3669245" cy="2559599"/>
            <a:chOff x="481429" y="1140477"/>
            <a:chExt cx="4044266" cy="282120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95409" y="1693105"/>
              <a:ext cx="3987152" cy="2268580"/>
              <a:chOff x="1414112" y="2501806"/>
              <a:chExt cx="3568834" cy="203056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34808" y="2959257"/>
                <a:ext cx="137160" cy="381600"/>
                <a:chOff x="5907867" y="2282111"/>
                <a:chExt cx="137160" cy="381600"/>
              </a:xfrm>
            </p:grpSpPr>
            <p:cxnSp>
              <p:nvCxnSpPr>
                <p:cNvPr id="27" name="Straight Connector 6"/>
                <p:cNvCxnSpPr/>
                <p:nvPr/>
              </p:nvCxnSpPr>
              <p:spPr>
                <a:xfrm>
                  <a:off x="5976447" y="2395006"/>
                  <a:ext cx="2005" cy="268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Isosceles Triangle 8"/>
                <p:cNvSpPr/>
                <p:nvPr/>
              </p:nvSpPr>
              <p:spPr>
                <a:xfrm flipV="1">
                  <a:off x="5907867" y="2282111"/>
                  <a:ext cx="137160" cy="13716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grpSp>
            <p:nvGrpSpPr>
              <p:cNvPr id="29" name="Group 1"/>
              <p:cNvGrpSpPr/>
              <p:nvPr/>
            </p:nvGrpSpPr>
            <p:grpSpPr>
              <a:xfrm>
                <a:off x="4561271" y="4088828"/>
                <a:ext cx="367259" cy="213840"/>
                <a:chOff x="5926156" y="3078000"/>
                <a:chExt cx="367259" cy="213840"/>
              </a:xfrm>
            </p:grpSpPr>
            <p:grpSp>
              <p:nvGrpSpPr>
                <p:cNvPr id="30" name="Group 14"/>
                <p:cNvGrpSpPr/>
                <p:nvPr/>
              </p:nvGrpSpPr>
              <p:grpSpPr>
                <a:xfrm>
                  <a:off x="5926156" y="3078000"/>
                  <a:ext cx="307004" cy="213840"/>
                  <a:chOff x="5926156" y="3078000"/>
                  <a:chExt cx="284144" cy="274800"/>
                </a:xfrm>
              </p:grpSpPr>
              <p:sp>
                <p:nvSpPr>
                  <p:cNvPr id="38" name="Isosceles Triangle 12"/>
                  <p:cNvSpPr/>
                  <p:nvPr/>
                </p:nvSpPr>
                <p:spPr>
                  <a:xfrm rot="16200000" flipH="1" flipV="1">
                    <a:off x="5896538" y="3107618"/>
                    <a:ext cx="274800" cy="21556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39" name="Rectangle 13"/>
                  <p:cNvSpPr/>
                  <p:nvPr/>
                </p:nvSpPr>
                <p:spPr>
                  <a:xfrm>
                    <a:off x="6026738" y="3095364"/>
                    <a:ext cx="183562" cy="240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cxnSp>
              <p:nvCxnSpPr>
                <p:cNvPr id="37" name="Straight Connector 11"/>
                <p:cNvCxnSpPr/>
                <p:nvPr/>
              </p:nvCxnSpPr>
              <p:spPr>
                <a:xfrm rot="16200000" flipH="1">
                  <a:off x="6158060" y="3051569"/>
                  <a:ext cx="2005" cy="268705"/>
                </a:xfrm>
                <a:prstGeom prst="line">
                  <a:avLst/>
                </a:prstGeom>
                <a:ln w="603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文本框 93"/>
              <p:cNvSpPr txBox="1"/>
              <p:nvPr/>
            </p:nvSpPr>
            <p:spPr>
              <a:xfrm>
                <a:off x="4561270" y="3044798"/>
                <a:ext cx="307913" cy="275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 err="1">
                    <a:latin typeface="Calibri" charset="0"/>
                    <a:ea typeface="Calibri" charset="0"/>
                    <a:cs typeface="Calibri" charset="0"/>
                  </a:rPr>
                  <a:t>Tx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1" name="直接箭头连接符 49"/>
              <p:cNvCxnSpPr/>
              <p:nvPr/>
            </p:nvCxnSpPr>
            <p:spPr>
              <a:xfrm flipH="1">
                <a:off x="2760393" y="3206504"/>
                <a:ext cx="1607838" cy="24343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9"/>
              <p:cNvCxnSpPr>
                <a:endCxn id="38" idx="3"/>
              </p:cNvCxnSpPr>
              <p:nvPr/>
            </p:nvCxnSpPr>
            <p:spPr>
              <a:xfrm>
                <a:off x="2760393" y="3451326"/>
                <a:ext cx="1800878" cy="74442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93"/>
              <p:cNvSpPr txBox="1"/>
              <p:nvPr/>
            </p:nvSpPr>
            <p:spPr>
              <a:xfrm>
                <a:off x="4659825" y="4256889"/>
                <a:ext cx="323121" cy="275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63" name="Picture 4" descr="http://images.all-free-download.com/images/graphiclarge/black_pen_311248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39" b="5768"/>
              <a:stretch/>
            </p:blipFill>
            <p:spPr bwMode="auto">
              <a:xfrm rot="19994099">
                <a:off x="2251207" y="3869931"/>
                <a:ext cx="512637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4" name="直接箭头连接符 49"/>
              <p:cNvCxnSpPr/>
              <p:nvPr/>
            </p:nvCxnSpPr>
            <p:spPr>
              <a:xfrm flipH="1">
                <a:off x="2651719" y="3206504"/>
                <a:ext cx="1716512" cy="93578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ot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49"/>
              <p:cNvCxnSpPr>
                <a:endCxn id="38" idx="3"/>
              </p:cNvCxnSpPr>
              <p:nvPr/>
            </p:nvCxnSpPr>
            <p:spPr>
              <a:xfrm>
                <a:off x="2686009" y="4142288"/>
                <a:ext cx="1875262" cy="5346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ot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rot="1487575">
                <a:off x="1414112" y="2501806"/>
                <a:ext cx="1265196" cy="18581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454266" y="2673003"/>
                <a:ext cx="1268669" cy="468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Objects in 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 background</a:t>
                </a: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2610765" y="1147164"/>
              <a:ext cx="1914930" cy="655108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Background Reflection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81429" y="1140477"/>
              <a:ext cx="1914930" cy="65510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latin typeface="Helvetica" panose="020B0604020202020204" pitchFamily="34" charset="0"/>
                  <a:cs typeface="Helvetica" panose="020B0604020202020204" pitchFamily="34" charset="0"/>
                </a:rPr>
                <a:t>Target Reflection</a:t>
              </a:r>
              <a:endParaRPr lang="en-US" sz="1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362" y="3414951"/>
              <a:ext cx="182880" cy="1828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918496" y="2652717"/>
              <a:ext cx="182880" cy="1828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46"/>
            <p:cNvCxnSpPr>
              <a:stCxn id="70" idx="4"/>
              <a:endCxn id="69" idx="2"/>
            </p:cNvCxnSpPr>
            <p:nvPr/>
          </p:nvCxnSpPr>
          <p:spPr>
            <a:xfrm rot="5400000" flipH="1">
              <a:off x="766224" y="2468254"/>
              <a:ext cx="1802246" cy="456909"/>
            </a:xfrm>
            <a:prstGeom prst="bentConnector3">
              <a:avLst>
                <a:gd name="adj1" fmla="val -28847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46"/>
            <p:cNvCxnSpPr>
              <a:stCxn id="71" idx="0"/>
              <a:endCxn id="68" idx="2"/>
            </p:cNvCxnSpPr>
            <p:nvPr/>
          </p:nvCxnSpPr>
          <p:spPr>
            <a:xfrm rot="5400000" flipH="1" flipV="1">
              <a:off x="2363860" y="1448348"/>
              <a:ext cx="850445" cy="155829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2142501" y="4331067"/>
            <a:ext cx="3456723" cy="2651760"/>
            <a:chOff x="4936548" y="1412042"/>
            <a:chExt cx="3456722" cy="2651760"/>
          </a:xfrm>
        </p:grpSpPr>
        <p:grpSp>
          <p:nvGrpSpPr>
            <p:cNvPr id="144" name="Group 143"/>
            <p:cNvGrpSpPr>
              <a:grpSpLocks noChangeAspect="1"/>
            </p:cNvGrpSpPr>
            <p:nvPr/>
          </p:nvGrpSpPr>
          <p:grpSpPr>
            <a:xfrm>
              <a:off x="4936548" y="1412042"/>
              <a:ext cx="3456722" cy="2651760"/>
              <a:chOff x="4997548" y="1553889"/>
              <a:chExt cx="3163290" cy="2426659"/>
            </a:xfrm>
          </p:grpSpPr>
          <p:sp>
            <p:nvSpPr>
              <p:cNvPr id="119" name="Arc 118"/>
              <p:cNvSpPr/>
              <p:nvPr/>
            </p:nvSpPr>
            <p:spPr>
              <a:xfrm rot="1887979">
                <a:off x="5349493" y="1558843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c 119"/>
              <p:cNvSpPr/>
              <p:nvPr/>
            </p:nvSpPr>
            <p:spPr>
              <a:xfrm rot="1887979">
                <a:off x="5705969" y="1554082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887979">
                <a:off x="6062103" y="1553979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rot="1887979">
                <a:off x="6416173" y="1554398"/>
                <a:ext cx="882180" cy="2421705"/>
              </a:xfrm>
              <a:prstGeom prst="arc">
                <a:avLst>
                  <a:gd name="adj1" fmla="val 17102656"/>
                  <a:gd name="adj2" fmla="val 0"/>
                </a:avLst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4997548" y="1553889"/>
                <a:ext cx="982022" cy="2421705"/>
                <a:chOff x="7665980" y="4469809"/>
                <a:chExt cx="982022" cy="2421705"/>
              </a:xfrm>
            </p:grpSpPr>
            <p:sp>
              <p:nvSpPr>
                <p:cNvPr id="142" name="Arc 141"/>
                <p:cNvSpPr/>
                <p:nvPr/>
              </p:nvSpPr>
              <p:spPr>
                <a:xfrm rot="1887979">
                  <a:off x="7665980" y="4469809"/>
                  <a:ext cx="882180" cy="2421705"/>
                </a:xfrm>
                <a:prstGeom prst="arc">
                  <a:avLst>
                    <a:gd name="adj1" fmla="val 17102656"/>
                    <a:gd name="adj2" fmla="val 0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8453516" y="5538875"/>
                  <a:ext cx="194486" cy="388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5966278" y="2989125"/>
                <a:ext cx="2194560" cy="18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5979856" y="2076468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6165113" y="207153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6520612" y="2069135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6874948" y="2073641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7232946" y="2076107"/>
                <a:ext cx="3184" cy="92256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V="1">
                <a:off x="5968688" y="1825933"/>
                <a:ext cx="12820" cy="137160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749186" y="2852276"/>
                    <a:ext cx="146693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9186" y="2852276"/>
                    <a:ext cx="160300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4138" r="-206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5630636" y="1939021"/>
                    <a:ext cx="262228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0636" y="1939021"/>
                    <a:ext cx="286552" cy="24622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765" r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6149560" y="3011252"/>
                    <a:ext cx="330058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560" y="3011252"/>
                    <a:ext cx="360676" cy="2462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7692" r="-4615" b="-20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6621713" y="3010207"/>
                    <a:ext cx="133491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713" y="3010207"/>
                    <a:ext cx="145874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6923" r="-2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844692" y="3010207"/>
                    <a:ext cx="434211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4692" y="3010207"/>
                    <a:ext cx="474489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706" r="-3529" b="-20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7356070" y="3010207"/>
                    <a:ext cx="237642" cy="225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6070" y="3010207"/>
                    <a:ext cx="259686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638"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8" name="TextBox 167"/>
            <p:cNvSpPr txBox="1"/>
            <p:nvPr/>
          </p:nvSpPr>
          <p:spPr>
            <a:xfrm>
              <a:off x="6253759" y="3255942"/>
              <a:ext cx="15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Target movement</a:t>
              </a:r>
              <a:endParaRPr 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953198" y="2112442"/>
              <a:ext cx="9813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 of</a:t>
              </a:r>
            </a:p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Received </a:t>
              </a:r>
            </a:p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Signal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10344" y="4114431"/>
            <a:ext cx="3767328" cy="2460105"/>
            <a:chOff x="4759344" y="4114428"/>
            <a:chExt cx="3767328" cy="2460104"/>
          </a:xfrm>
        </p:grpSpPr>
        <p:cxnSp>
          <p:nvCxnSpPr>
            <p:cNvPr id="77" name="Straight Connector 76"/>
            <p:cNvCxnSpPr/>
            <p:nvPr/>
          </p:nvCxnSpPr>
          <p:spPr>
            <a:xfrm flipH="1" flipV="1">
              <a:off x="4780590" y="4320169"/>
              <a:ext cx="914" cy="2194559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502854" y="4221883"/>
              <a:ext cx="0" cy="2285999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69176" y="6574532"/>
              <a:ext cx="372513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759344" y="4114428"/>
              <a:ext cx="3767328" cy="4114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Background Dominated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4840521" y="4652623"/>
              <a:ext cx="3545777" cy="1904567"/>
              <a:chOff x="5017725" y="4275492"/>
              <a:chExt cx="3545777" cy="1904567"/>
            </a:xfrm>
          </p:grpSpPr>
          <p:grpSp>
            <p:nvGrpSpPr>
              <p:cNvPr id="165" name="Group 164"/>
              <p:cNvGrpSpPr>
                <a:grpSpLocks noChangeAspect="1"/>
              </p:cNvGrpSpPr>
              <p:nvPr/>
            </p:nvGrpSpPr>
            <p:grpSpPr>
              <a:xfrm>
                <a:off x="5654738" y="4275492"/>
                <a:ext cx="2908764" cy="1609602"/>
                <a:chOff x="3748127" y="2687639"/>
                <a:chExt cx="2534860" cy="1402697"/>
              </a:xfrm>
            </p:grpSpPr>
            <p:cxnSp>
              <p:nvCxnSpPr>
                <p:cNvPr id="145" name="Straight Arrow Connector 144"/>
                <p:cNvCxnSpPr/>
                <p:nvPr/>
              </p:nvCxnSpPr>
              <p:spPr>
                <a:xfrm flipV="1">
                  <a:off x="4088427" y="3850832"/>
                  <a:ext cx="2194560" cy="18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Freeform 145"/>
                <p:cNvSpPr/>
                <p:nvPr/>
              </p:nvSpPr>
              <p:spPr>
                <a:xfrm>
                  <a:off x="4029260" y="3500962"/>
                  <a:ext cx="1628775" cy="299100"/>
                </a:xfrm>
                <a:custGeom>
                  <a:avLst/>
                  <a:gdLst>
                    <a:gd name="connsiteX0" fmla="*/ 0 w 1628775"/>
                    <a:gd name="connsiteY0" fmla="*/ 474758 h 936720"/>
                    <a:gd name="connsiteX1" fmla="*/ 90487 w 1628775"/>
                    <a:gd name="connsiteY1" fmla="*/ 17558 h 936720"/>
                    <a:gd name="connsiteX2" fmla="*/ 247650 w 1628775"/>
                    <a:gd name="connsiteY2" fmla="*/ 936720 h 936720"/>
                    <a:gd name="connsiteX3" fmla="*/ 428625 w 1628775"/>
                    <a:gd name="connsiteY3" fmla="*/ 12795 h 936720"/>
                    <a:gd name="connsiteX4" fmla="*/ 604837 w 1628775"/>
                    <a:gd name="connsiteY4" fmla="*/ 936720 h 936720"/>
                    <a:gd name="connsiteX5" fmla="*/ 800100 w 1628775"/>
                    <a:gd name="connsiteY5" fmla="*/ 17558 h 936720"/>
                    <a:gd name="connsiteX6" fmla="*/ 981075 w 1628775"/>
                    <a:gd name="connsiteY6" fmla="*/ 931958 h 936720"/>
                    <a:gd name="connsiteX7" fmla="*/ 1152525 w 1628775"/>
                    <a:gd name="connsiteY7" fmla="*/ 17558 h 936720"/>
                    <a:gd name="connsiteX8" fmla="*/ 1338262 w 1628775"/>
                    <a:gd name="connsiteY8" fmla="*/ 931958 h 936720"/>
                    <a:gd name="connsiteX9" fmla="*/ 1509712 w 1628775"/>
                    <a:gd name="connsiteY9" fmla="*/ 12795 h 936720"/>
                    <a:gd name="connsiteX10" fmla="*/ 1628775 w 1628775"/>
                    <a:gd name="connsiteY10" fmla="*/ 479520 h 93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8775" h="936720">
                      <a:moveTo>
                        <a:pt x="0" y="474758"/>
                      </a:moveTo>
                      <a:cubicBezTo>
                        <a:pt x="24606" y="207661"/>
                        <a:pt x="49212" y="-59436"/>
                        <a:pt x="90487" y="17558"/>
                      </a:cubicBezTo>
                      <a:cubicBezTo>
                        <a:pt x="131762" y="94552"/>
                        <a:pt x="191294" y="937514"/>
                        <a:pt x="247650" y="936720"/>
                      </a:cubicBezTo>
                      <a:cubicBezTo>
                        <a:pt x="304006" y="935926"/>
                        <a:pt x="369094" y="12795"/>
                        <a:pt x="428625" y="12795"/>
                      </a:cubicBezTo>
                      <a:cubicBezTo>
                        <a:pt x="488156" y="12795"/>
                        <a:pt x="542925" y="935926"/>
                        <a:pt x="604837" y="936720"/>
                      </a:cubicBezTo>
                      <a:cubicBezTo>
                        <a:pt x="666749" y="937514"/>
                        <a:pt x="737394" y="18352"/>
                        <a:pt x="800100" y="17558"/>
                      </a:cubicBezTo>
                      <a:cubicBezTo>
                        <a:pt x="862806" y="16764"/>
                        <a:pt x="922338" y="931958"/>
                        <a:pt x="981075" y="931958"/>
                      </a:cubicBezTo>
                      <a:cubicBezTo>
                        <a:pt x="1039812" y="931958"/>
                        <a:pt x="1092994" y="17558"/>
                        <a:pt x="1152525" y="17558"/>
                      </a:cubicBezTo>
                      <a:cubicBezTo>
                        <a:pt x="1212056" y="17558"/>
                        <a:pt x="1278731" y="932752"/>
                        <a:pt x="1338262" y="931958"/>
                      </a:cubicBezTo>
                      <a:cubicBezTo>
                        <a:pt x="1397793" y="931164"/>
                        <a:pt x="1461293" y="88201"/>
                        <a:pt x="1509712" y="12795"/>
                      </a:cubicBezTo>
                      <a:cubicBezTo>
                        <a:pt x="1558131" y="-62611"/>
                        <a:pt x="1593453" y="208454"/>
                        <a:pt x="1628775" y="479520"/>
                      </a:cubicBezTo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Arrow Connector 146"/>
                <p:cNvCxnSpPr/>
                <p:nvPr/>
              </p:nvCxnSpPr>
              <p:spPr>
                <a:xfrm flipV="1">
                  <a:off x="4090837" y="2687639"/>
                  <a:ext cx="12820" cy="137160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/>
                <p:cNvSpPr/>
                <p:nvPr/>
              </p:nvSpPr>
              <p:spPr>
                <a:xfrm>
                  <a:off x="5613630" y="3476973"/>
                  <a:ext cx="143156" cy="196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3850428" y="3473279"/>
                  <a:ext cx="238125" cy="1862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883690" y="3727912"/>
                      <a:ext cx="139694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3689" y="3727911"/>
                      <a:ext cx="160300" cy="246221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20000" r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3748127" y="2803514"/>
                      <a:ext cx="249718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8127" y="2803513"/>
                      <a:ext cx="286553" cy="246221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9434" r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4283694" y="3875765"/>
                      <a:ext cx="314312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1" name="TextBox 1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3694" y="3875765"/>
                      <a:ext cx="360676" cy="246221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5882" r="-441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4755847" y="3874720"/>
                      <a:ext cx="127123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2" name="TextBox 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55847" y="3874720"/>
                      <a:ext cx="145874" cy="246221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21429" r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4978826" y="3874720"/>
                      <a:ext cx="413496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3" name="TextBox 1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8826" y="3874720"/>
                      <a:ext cx="474489" cy="246221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2222" r="-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5490204" y="3874720"/>
                      <a:ext cx="226305" cy="2145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4" name="Text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90204" y="3874720"/>
                      <a:ext cx="259686" cy="246221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8163" r="-81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6" name="TextBox 165"/>
              <p:cNvSpPr txBox="1"/>
              <p:nvPr/>
            </p:nvSpPr>
            <p:spPr>
              <a:xfrm>
                <a:off x="6328760" y="5872282"/>
                <a:ext cx="1565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latin typeface="Helvetica" panose="020B0604020202020204" pitchFamily="34" charset="0"/>
                    <a:cs typeface="Helvetica" panose="020B0604020202020204" pitchFamily="34" charset="0"/>
                  </a:rPr>
                  <a:t>Target movement</a:t>
                </a:r>
                <a:endParaRPr 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017725" y="4690302"/>
                <a:ext cx="98135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Phase of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Received </a:t>
                </a:r>
              </a:p>
              <a:p>
                <a:pPr algn="ctr"/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Signal</a:t>
                </a:r>
              </a:p>
            </p:txBody>
          </p: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6069505" y="4568305"/>
                <a:ext cx="2011680" cy="1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Up-Down Arrow 170"/>
              <p:cNvSpPr/>
              <p:nvPr/>
            </p:nvSpPr>
            <p:spPr>
              <a:xfrm>
                <a:off x="7803739" y="4581005"/>
                <a:ext cx="210139" cy="640479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6056415" y="4655018"/>
                    <a:ext cx="17716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Less than 2</a:t>
                    </a:r>
                    <a14:m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𝝅</m:t>
                        </m:r>
                      </m:oMath>
                    </a14:m>
                    <a:endParaRPr lang="en-US" sz="2000" b="1" dirty="0">
                      <a:solidFill>
                        <a:srgbClr val="FF0000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72" name="Text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6413" y="4655019"/>
                    <a:ext cx="1771640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3093" t="-6061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/>
          <p:cNvGrpSpPr/>
          <p:nvPr/>
        </p:nvGrpSpPr>
        <p:grpSpPr>
          <a:xfrm>
            <a:off x="2078363" y="4114434"/>
            <a:ext cx="3767328" cy="2458757"/>
            <a:chOff x="706763" y="4114428"/>
            <a:chExt cx="3767328" cy="2458757"/>
          </a:xfrm>
        </p:grpSpPr>
        <p:cxnSp>
          <p:nvCxnSpPr>
            <p:cNvPr id="188" name="Straight Connector 187"/>
            <p:cNvCxnSpPr/>
            <p:nvPr/>
          </p:nvCxnSpPr>
          <p:spPr>
            <a:xfrm flipH="1" flipV="1">
              <a:off x="728529" y="4331216"/>
              <a:ext cx="914" cy="219456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450793" y="4221883"/>
              <a:ext cx="0" cy="228600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34472" y="6573185"/>
              <a:ext cx="3725132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706763" y="4114428"/>
              <a:ext cx="3767328" cy="411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Target Dominated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8822" y="1471691"/>
            <a:ext cx="3481245" cy="2285688"/>
            <a:chOff x="5068639" y="1471690"/>
            <a:chExt cx="3481245" cy="2285688"/>
          </a:xfrm>
        </p:grpSpPr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451" y="1512239"/>
              <a:ext cx="2206359" cy="653901"/>
            </a:xfrm>
            <a:prstGeom prst="rect">
              <a:avLst/>
            </a:prstGeom>
          </p:spPr>
        </p:pic>
        <p:sp>
          <p:nvSpPr>
            <p:cNvPr id="210" name="Oval 209"/>
            <p:cNvSpPr/>
            <p:nvPr/>
          </p:nvSpPr>
          <p:spPr>
            <a:xfrm rot="1487575">
              <a:off x="5194037" y="1471690"/>
              <a:ext cx="566992" cy="6815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4" descr="http://images.all-free-download.com/images/graphiclarge/black_pen_31124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b="5768"/>
            <a:stretch/>
          </p:blipFill>
          <p:spPr bwMode="auto">
            <a:xfrm rot="19994099">
              <a:off x="5233525" y="2369434"/>
              <a:ext cx="419421" cy="40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" name="Group 214"/>
            <p:cNvGrpSpPr/>
            <p:nvPr/>
          </p:nvGrpSpPr>
          <p:grpSpPr>
            <a:xfrm>
              <a:off x="5271513" y="3254029"/>
              <a:ext cx="471101" cy="475616"/>
              <a:chOff x="5283165" y="3082156"/>
              <a:chExt cx="471101" cy="532072"/>
            </a:xfrm>
          </p:grpSpPr>
          <p:sp>
            <p:nvSpPr>
              <p:cNvPr id="212" name="Isosceles Triangle 12"/>
              <p:cNvSpPr/>
              <p:nvPr/>
            </p:nvSpPr>
            <p:spPr>
              <a:xfrm rot="16200000" flipH="1" flipV="1">
                <a:off x="5293815" y="3071506"/>
                <a:ext cx="238905" cy="26020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13" name="Straight Connector 11"/>
              <p:cNvCxnSpPr/>
              <p:nvPr/>
            </p:nvCxnSpPr>
            <p:spPr>
              <a:xfrm rot="16200000" flipH="1">
                <a:off x="5542250" y="3052628"/>
                <a:ext cx="2240" cy="300201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文本框 93"/>
              <p:cNvSpPr txBox="1"/>
              <p:nvPr/>
            </p:nvSpPr>
            <p:spPr>
              <a:xfrm>
                <a:off x="5393270" y="3269917"/>
                <a:ext cx="360996" cy="34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 dirty="0">
                    <a:latin typeface="Calibri" charset="0"/>
                    <a:ea typeface="Calibri" charset="0"/>
                    <a:cs typeface="Calibri" charset="0"/>
                  </a:rPr>
                  <a:t>Rx</a:t>
                </a:r>
                <a:endParaRPr lang="zh-CN" altLang="en-US" sz="11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>
              <a:off x="5075164" y="2891215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075164" y="3757378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6" y="2178816"/>
              <a:ext cx="2206359" cy="653902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5" y="3010899"/>
              <a:ext cx="2206359" cy="653902"/>
            </a:xfrm>
            <a:prstGeom prst="rect">
              <a:avLst/>
            </a:prstGeom>
          </p:spPr>
        </p:pic>
        <p:cxnSp>
          <p:nvCxnSpPr>
            <p:cNvPr id="219" name="Straight Connector 218"/>
            <p:cNvCxnSpPr/>
            <p:nvPr/>
          </p:nvCxnSpPr>
          <p:spPr>
            <a:xfrm>
              <a:off x="5068639" y="2160575"/>
              <a:ext cx="3474720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7115869" y="1112409"/>
            <a:ext cx="2202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Target Dominated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12939" y="1117093"/>
            <a:ext cx="2919531" cy="2548567"/>
            <a:chOff x="5352759" y="1117086"/>
            <a:chExt cx="2919530" cy="2548567"/>
          </a:xfrm>
        </p:grpSpPr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4" y="1488571"/>
              <a:ext cx="2206360" cy="653902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5" y="2187708"/>
              <a:ext cx="2206359" cy="653902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84" y="3011751"/>
              <a:ext cx="2206359" cy="653902"/>
            </a:xfrm>
            <a:prstGeom prst="rect">
              <a:avLst/>
            </a:prstGeom>
          </p:spPr>
        </p:pic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5352759" y="1117086"/>
              <a:ext cx="29195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>
                  <a:latin typeface="Arial" pitchFamily="34" charset="0"/>
                  <a:cs typeface="Arial" pitchFamily="34" charset="0"/>
                </a:rPr>
                <a:t>Background Dominated</a:t>
              </a:r>
            </a:p>
          </p:txBody>
        </p:sp>
      </p:grpSp>
      <p:sp>
        <p:nvSpPr>
          <p:cNvPr id="100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45920" y="245896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Naïve 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4218" y="3829704"/>
            <a:ext cx="8445197" cy="2522974"/>
            <a:chOff x="209187" y="3829701"/>
            <a:chExt cx="8445197" cy="2522973"/>
          </a:xfrm>
        </p:grpSpPr>
        <p:sp>
          <p:nvSpPr>
            <p:cNvPr id="38" name="Rectangle 37"/>
            <p:cNvSpPr/>
            <p:nvPr/>
          </p:nvSpPr>
          <p:spPr>
            <a:xfrm>
              <a:off x="209187" y="3829701"/>
              <a:ext cx="8445197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DC-filter the decoded symbols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8638127" y="4286061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24499" y="6352674"/>
              <a:ext cx="8377054" cy="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24499" y="4286061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404107" y="4415921"/>
            <a:ext cx="3397110" cy="1739782"/>
            <a:chOff x="2404107" y="4415921"/>
            <a:chExt cx="3397110" cy="1739782"/>
          </a:xfrm>
        </p:grpSpPr>
        <p:grpSp>
          <p:nvGrpSpPr>
            <p:cNvPr id="8" name="Group 7"/>
            <p:cNvGrpSpPr/>
            <p:nvPr/>
          </p:nvGrpSpPr>
          <p:grpSpPr>
            <a:xfrm>
              <a:off x="2404107" y="4415921"/>
              <a:ext cx="3397110" cy="1739782"/>
              <a:chOff x="2635887" y="4347089"/>
              <a:chExt cx="3397110" cy="1739782"/>
            </a:xfrm>
          </p:grpSpPr>
          <p:sp>
            <p:nvSpPr>
              <p:cNvPr id="53" name="Rounded Rectangular Callout 52"/>
              <p:cNvSpPr/>
              <p:nvPr/>
            </p:nvSpPr>
            <p:spPr>
              <a:xfrm>
                <a:off x="3660740" y="4347089"/>
                <a:ext cx="987552" cy="521208"/>
              </a:xfrm>
              <a:prstGeom prst="wedgeRoundRectCallout">
                <a:avLst>
                  <a:gd name="adj1" fmla="val 50409"/>
                  <a:gd name="adj2" fmla="val 976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Received signal</a:t>
                </a:r>
              </a:p>
            </p:txBody>
          </p:sp>
          <p:sp>
            <p:nvSpPr>
              <p:cNvPr id="54" name="Rounded Rectangular Callout 53"/>
              <p:cNvSpPr/>
              <p:nvPr/>
            </p:nvSpPr>
            <p:spPr>
              <a:xfrm>
                <a:off x="5045445" y="4463170"/>
                <a:ext cx="987552" cy="521208"/>
              </a:xfrm>
              <a:prstGeom prst="wedgeRoundRectCallout">
                <a:avLst>
                  <a:gd name="adj1" fmla="val -32644"/>
                  <a:gd name="adj2" fmla="val 99397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Target</a:t>
                </a:r>
              </a:p>
              <a:p>
                <a:pPr algn="ctr"/>
                <a:r>
                  <a:rPr lang="en-US" dirty="0"/>
                  <a:t>reflection</a:t>
                </a:r>
              </a:p>
            </p:txBody>
          </p:sp>
          <p:sp>
            <p:nvSpPr>
              <p:cNvPr id="55" name="Rounded Rectangular Callout 54"/>
              <p:cNvSpPr/>
              <p:nvPr/>
            </p:nvSpPr>
            <p:spPr>
              <a:xfrm>
                <a:off x="2635887" y="5565663"/>
                <a:ext cx="1093589" cy="521208"/>
              </a:xfrm>
              <a:prstGeom prst="wedgeRoundRectCallout">
                <a:avLst>
                  <a:gd name="adj1" fmla="val 107104"/>
                  <a:gd name="adj2" fmla="val -32521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Background</a:t>
                </a:r>
              </a:p>
              <a:p>
                <a:pPr algn="ctr"/>
                <a:r>
                  <a:rPr lang="en-US" dirty="0"/>
                  <a:t>reflection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311149" y="4760836"/>
              <a:ext cx="2236074" cy="1204689"/>
              <a:chOff x="4594994" y="4524276"/>
              <a:chExt cx="2236075" cy="1204690"/>
            </a:xfrm>
          </p:grpSpPr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4594994" y="4524276"/>
                <a:ext cx="2236075" cy="1204690"/>
                <a:chOff x="788782" y="5151973"/>
                <a:chExt cx="1558338" cy="839554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989773" y="5986004"/>
                  <a:ext cx="1357347" cy="127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995944" y="5151973"/>
                  <a:ext cx="9030" cy="82842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2152414" y="5776589"/>
                  <a:ext cx="159975" cy="214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I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88782" y="5205717"/>
                  <a:ext cx="212482" cy="214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Q</a:t>
                  </a: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989774" y="5651536"/>
                  <a:ext cx="728154" cy="33434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703838" y="5349896"/>
                  <a:ext cx="65135" cy="310301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1004790" y="5348061"/>
                  <a:ext cx="767890" cy="637817"/>
                </a:xfrm>
                <a:prstGeom prst="straightConnector1">
                  <a:avLst/>
                </a:prstGeom>
                <a:ln w="25400">
                  <a:solidFill>
                    <a:schemeClr val="accent5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Arrow Connector 81"/>
              <p:cNvCxnSpPr/>
              <p:nvPr/>
            </p:nvCxnSpPr>
            <p:spPr>
              <a:xfrm rot="1800000" flipV="1">
                <a:off x="6009200" y="4866266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3600000" flipV="1">
                <a:off x="6068612" y="4963955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 flipV="1">
                <a:off x="6068741" y="5073153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7200000" flipV="1">
                <a:off x="6025268" y="518341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9000000" flipV="1">
                <a:off x="5941162" y="5237220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 flipV="1">
                <a:off x="5813007" y="524709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rot="12600000" flipV="1">
                <a:off x="5704083" y="5220881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14400000" flipV="1">
                <a:off x="5658140" y="5103859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16200000" flipV="1">
                <a:off x="5621937" y="4991498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8000000" flipV="1">
                <a:off x="5693037" y="4871642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9800000" flipV="1">
                <a:off x="5805412" y="4816990"/>
                <a:ext cx="93463" cy="445256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814218" y="1087559"/>
            <a:ext cx="8461454" cy="2498002"/>
            <a:chOff x="209187" y="1087559"/>
            <a:chExt cx="8461454" cy="2498002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8654384" y="1500540"/>
              <a:ext cx="1" cy="2056218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 rot="1487575">
              <a:off x="3184071" y="1531465"/>
              <a:ext cx="785885" cy="10568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722" y="1724394"/>
              <a:ext cx="2681132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490" y="2703786"/>
              <a:ext cx="565493" cy="5654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3" t="43733" r="16438" b="44267"/>
            <a:stretch/>
          </p:blipFill>
          <p:spPr>
            <a:xfrm>
              <a:off x="4260943" y="2737429"/>
              <a:ext cx="2828811" cy="66998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34946" y="3179560"/>
              <a:ext cx="105509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1, 0, 1, 0, …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45040" y="3548474"/>
              <a:ext cx="8072769" cy="5760"/>
            </a:xfrm>
            <a:prstGeom prst="line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09187" y="1534313"/>
              <a:ext cx="1691640" cy="102950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Unmodulated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0204" y="2556056"/>
              <a:ext cx="1691640" cy="10295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Modulated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3354" y="1087559"/>
              <a:ext cx="8457287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Arial" pitchFamily="34" charset="0"/>
                  <a:cs typeface="Arial" pitchFamily="34" charset="0"/>
                </a:rPr>
                <a:t>Filter the received waveform (RFID)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549956" y="2150633"/>
            <a:ext cx="5323689" cy="721191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latin typeface="Arial" pitchFamily="34" charset="0"/>
                <a:cs typeface="Arial" pitchFamily="34" charset="0"/>
              </a:rPr>
              <a:t>Require target to modulate the </a:t>
            </a:r>
            <a:br>
              <a:rPr lang="en-US" altLang="zh-CN" sz="2100" b="1" dirty="0">
                <a:latin typeface="Arial" pitchFamily="34" charset="0"/>
                <a:cs typeface="Arial" pitchFamily="34" charset="0"/>
              </a:rPr>
            </a:br>
            <a:r>
              <a:rPr lang="en-US" altLang="zh-CN" sz="2100" b="1" dirty="0">
                <a:latin typeface="Arial" pitchFamily="34" charset="0"/>
                <a:cs typeface="Arial" pitchFamily="34" charset="0"/>
              </a:rPr>
              <a:t>reflect signal</a:t>
            </a: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1737360" y="850901"/>
            <a:ext cx="8686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29886" y="4370488"/>
            <a:ext cx="3145490" cy="1942581"/>
            <a:chOff x="6229886" y="4370488"/>
            <a:chExt cx="3145490" cy="1942581"/>
          </a:xfrm>
        </p:grpSpPr>
        <p:grpSp>
          <p:nvGrpSpPr>
            <p:cNvPr id="11" name="Group 10"/>
            <p:cNvGrpSpPr/>
            <p:nvPr/>
          </p:nvGrpSpPr>
          <p:grpSpPr>
            <a:xfrm>
              <a:off x="6229886" y="4370488"/>
              <a:ext cx="2833325" cy="1320275"/>
              <a:chOff x="5400805" y="4601982"/>
              <a:chExt cx="2833324" cy="1320274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6405330" y="4601982"/>
                <a:ext cx="1828799" cy="1320274"/>
                <a:chOff x="6185186" y="4680639"/>
                <a:chExt cx="1828799" cy="1320274"/>
              </a:xfrm>
            </p:grpSpPr>
            <p:grpSp>
              <p:nvGrpSpPr>
                <p:cNvPr id="107" name="Group 106"/>
                <p:cNvGrpSpPr>
                  <a:grpSpLocks noChangeAspect="1"/>
                </p:cNvGrpSpPr>
                <p:nvPr/>
              </p:nvGrpSpPr>
              <p:grpSpPr>
                <a:xfrm>
                  <a:off x="6185186" y="4680639"/>
                  <a:ext cx="1828799" cy="1320274"/>
                  <a:chOff x="1071800" y="5112783"/>
                  <a:chExt cx="1274504" cy="920105"/>
                </a:xfrm>
              </p:grpSpPr>
              <p:cxnSp>
                <p:nvCxnSpPr>
                  <p:cNvPr id="109" name="Straight Arrow Connector 108"/>
                  <p:cNvCxnSpPr/>
                  <p:nvPr/>
                </p:nvCxnSpPr>
                <p:spPr>
                  <a:xfrm flipV="1">
                    <a:off x="1071800" y="5661051"/>
                    <a:ext cx="1274504" cy="127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>
                  <a:xfrm flipV="1">
                    <a:off x="1703018" y="5204462"/>
                    <a:ext cx="9030" cy="828426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157969" y="5426276"/>
                    <a:ext cx="159975" cy="214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/>
                      <a:t>I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470953" y="5112783"/>
                    <a:ext cx="212481" cy="2149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/>
                      <a:t>Q</a:t>
                    </a:r>
                  </a:p>
                </p:txBody>
              </p:sp>
              <p:cxnSp>
                <p:nvCxnSpPr>
                  <p:cNvPr id="114" name="Straight Arrow Connector 113"/>
                  <p:cNvCxnSpPr/>
                  <p:nvPr/>
                </p:nvCxnSpPr>
                <p:spPr>
                  <a:xfrm flipV="1">
                    <a:off x="1703838" y="5349896"/>
                    <a:ext cx="65135" cy="310301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6" name="Straight Arrow Connector 95"/>
                <p:cNvCxnSpPr/>
                <p:nvPr/>
              </p:nvCxnSpPr>
              <p:spPr>
                <a:xfrm rot="1800000" flipV="1">
                  <a:off x="7193287" y="5078861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rot="3600000" flipV="1">
                  <a:off x="7252699" y="5176550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rot="5400000" flipV="1">
                  <a:off x="7252828" y="5285748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rot="7200000" flipV="1">
                  <a:off x="7209355" y="539601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9000000" flipV="1">
                  <a:off x="7125249" y="5449815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V="1">
                  <a:off x="6997094" y="545969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/>
                <p:cNvCxnSpPr/>
                <p:nvPr/>
              </p:nvCxnSpPr>
              <p:spPr>
                <a:xfrm rot="12600000" flipV="1">
                  <a:off x="6888170" y="5433476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rot="14400000" flipV="1">
                  <a:off x="6842227" y="5316454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rot="16200000" flipV="1">
                  <a:off x="6806024" y="5204093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8000000" flipV="1">
                  <a:off x="6877124" y="5084237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19800000" flipV="1">
                  <a:off x="6989499" y="5029585"/>
                  <a:ext cx="93463" cy="445256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 rot="-8100000">
                <a:off x="5400014" y="5291927"/>
                <a:ext cx="470090" cy="468507"/>
                <a:chOff x="5839790" y="3880024"/>
                <a:chExt cx="660660" cy="658434"/>
              </a:xfrm>
            </p:grpSpPr>
            <p:sp>
              <p:nvSpPr>
                <p:cNvPr id="121" name="L-Shape 120"/>
                <p:cNvSpPr/>
                <p:nvPr/>
              </p:nvSpPr>
              <p:spPr>
                <a:xfrm>
                  <a:off x="5839790" y="4081259"/>
                  <a:ext cx="455363" cy="457199"/>
                </a:xfrm>
                <a:prstGeom prst="corner">
                  <a:avLst>
                    <a:gd name="adj1" fmla="val 23895"/>
                    <a:gd name="adj2" fmla="val 23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L-Shape 121"/>
                <p:cNvSpPr/>
                <p:nvPr/>
              </p:nvSpPr>
              <p:spPr>
                <a:xfrm>
                  <a:off x="6045089" y="3880024"/>
                  <a:ext cx="455361" cy="457200"/>
                </a:xfrm>
                <a:prstGeom prst="corner">
                  <a:avLst>
                    <a:gd name="adj1" fmla="val 23895"/>
                    <a:gd name="adj2" fmla="val 2389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6889601" y="5666738"/>
              <a:ext cx="24857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dirty="0">
                  <a:latin typeface="Arial" pitchFamily="34" charset="0"/>
                  <a:cs typeface="Arial" pitchFamily="34" charset="0"/>
                </a:rPr>
                <a:t>static background removed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9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830407"/>
            <a:ext cx="85534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8021</TotalTime>
  <Words>830</Words>
  <Application>Microsoft Office PowerPoint</Application>
  <PresentationFormat>Widescreen</PresentationFormat>
  <Paragraphs>343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 Wei</dc:creator>
  <cp:lastModifiedBy>Wenguang Mao</cp:lastModifiedBy>
  <cp:revision>449</cp:revision>
  <cp:lastPrinted>2015-09-03T04:41:27Z</cp:lastPrinted>
  <dcterms:created xsi:type="dcterms:W3CDTF">2015-08-20T02:27:18Z</dcterms:created>
  <dcterms:modified xsi:type="dcterms:W3CDTF">2016-04-13T14:55:25Z</dcterms:modified>
</cp:coreProperties>
</file>