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089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00" y="-112"/>
      </p:cViewPr>
      <p:guideLst>
        <p:guide orient="horz" pos="19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1739"/>
            <a:ext cx="7772400" cy="13053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50802"/>
            <a:ext cx="6400800" cy="1556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102-25FF-624C-8BFF-FF0421C16201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A8F-7C01-1241-A65C-A0D7C4A2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102-25FF-624C-8BFF-FF0421C16201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A8F-7C01-1241-A65C-A0D7C4A2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43869"/>
            <a:ext cx="2057400" cy="51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3869"/>
            <a:ext cx="6019800" cy="51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102-25FF-624C-8BFF-FF0421C16201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A8F-7C01-1241-A65C-A0D7C4A2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102-25FF-624C-8BFF-FF0421C16201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A8F-7C01-1241-A65C-A0D7C4A2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13165"/>
            <a:ext cx="7772400" cy="12094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81054"/>
            <a:ext cx="7772400" cy="1332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102-25FF-624C-8BFF-FF0421C16201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A8F-7C01-1241-A65C-A0D7C4A2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0919"/>
            <a:ext cx="4038600" cy="4018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0919"/>
            <a:ext cx="4038600" cy="4018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102-25FF-624C-8BFF-FF0421C16201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A8F-7C01-1241-A65C-A0D7C4A2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0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3123"/>
            <a:ext cx="4040188" cy="568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1208"/>
            <a:ext cx="4040188" cy="3508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363123"/>
            <a:ext cx="4041775" cy="568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931208"/>
            <a:ext cx="4041775" cy="3508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102-25FF-624C-8BFF-FF0421C16201}" type="datetimeFigureOut">
              <a:rPr lang="en-US" smtClean="0"/>
              <a:t>9/1/15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A8F-7C01-1241-A65C-A0D7C4A2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2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102-25FF-624C-8BFF-FF0421C16201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A8F-7C01-1241-A65C-A0D7C4A2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102-25FF-624C-8BFF-FF0421C16201}" type="datetimeFigureOut">
              <a:rPr lang="en-US" smtClean="0"/>
              <a:t>9/1/15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A8F-7C01-1241-A65C-A0D7C4A2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2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42458"/>
            <a:ext cx="3008313" cy="10318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42460"/>
            <a:ext cx="5111750" cy="51973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274318"/>
            <a:ext cx="3008313" cy="41654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102-25FF-624C-8BFF-FF0421C16201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A8F-7C01-1241-A65C-A0D7C4A2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5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62755"/>
            <a:ext cx="5486400" cy="5032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44121"/>
            <a:ext cx="5486400" cy="36537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65998"/>
            <a:ext cx="5486400" cy="714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102-25FF-624C-8BFF-FF0421C16201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FA8F-7C01-1241-A65C-A0D7C4A2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9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3868"/>
            <a:ext cx="8229600" cy="101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0919"/>
            <a:ext cx="8229600" cy="401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644204"/>
            <a:ext cx="2133600" cy="324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02102-25FF-624C-8BFF-FF0421C16201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644204"/>
            <a:ext cx="2895600" cy="324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644204"/>
            <a:ext cx="2133600" cy="324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FA8F-7C01-1241-A65C-A0D7C4A2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4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4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6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3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7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9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0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0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3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1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1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1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1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0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33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5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6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1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89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93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99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40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3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9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03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2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_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47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_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48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62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84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5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28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3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13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4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6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475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67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0</Words>
  <Application>Microsoft Macintosh PowerPoint</Application>
  <PresentationFormat>Custom</PresentationFormat>
  <Paragraphs>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Yu-Chih Tung</dc:creator>
  <cp:lastModifiedBy>Yu-Chih Tung</cp:lastModifiedBy>
  <cp:revision>11</cp:revision>
  <dcterms:created xsi:type="dcterms:W3CDTF">2015-09-01T17:36:57Z</dcterms:created>
  <dcterms:modified xsi:type="dcterms:W3CDTF">2015-09-01T21:37:41Z</dcterms:modified>
</cp:coreProperties>
</file>