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5"/>
    <p:sldMasterId id="2147483671"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Lst>
  <p:sldSz cy="5143500" cx="9144000"/>
  <p:notesSz cx="6858000" cy="9144000"/>
  <p:embeddedFontLst>
    <p:embeddedFont>
      <p:font typeface="Ubuntu"/>
      <p:regular r:id="rId40"/>
      <p:bold r:id="rId41"/>
      <p:italic r:id="rId42"/>
      <p:boldItalic r:id="rId43"/>
    </p:embeddedFont>
    <p:embeddedFont>
      <p:font typeface="Raleway"/>
      <p:regular r:id="rId44"/>
      <p:bold r:id="rId45"/>
      <p:italic r:id="rId46"/>
      <p:boldItalic r:id="rId47"/>
    </p:embeddedFont>
    <p:embeddedFont>
      <p:font typeface="Roboto"/>
      <p:regular r:id="rId48"/>
      <p:bold r:id="rId49"/>
      <p:italic r:id="rId50"/>
      <p:boldItalic r:id="rId51"/>
    </p:embeddedFont>
    <p:embeddedFont>
      <p:font typeface="Pacifico"/>
      <p:regular r:id="rId5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8390B70-F2CB-49DC-BD0D-C07894405EC3}">
  <a:tblStyle styleId="{A8390B70-F2CB-49DC-BD0D-C07894405EC3}"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Ubuntu-regular.fntdata"/><Relationship Id="rId42" Type="http://schemas.openxmlformats.org/officeDocument/2006/relationships/font" Target="fonts/Ubuntu-italic.fntdata"/><Relationship Id="rId41" Type="http://schemas.openxmlformats.org/officeDocument/2006/relationships/font" Target="fonts/Ubuntu-bold.fntdata"/><Relationship Id="rId44" Type="http://schemas.openxmlformats.org/officeDocument/2006/relationships/font" Target="fonts/Raleway-regular.fntdata"/><Relationship Id="rId43" Type="http://schemas.openxmlformats.org/officeDocument/2006/relationships/font" Target="fonts/Ubuntu-boldItalic.fntdata"/><Relationship Id="rId46" Type="http://schemas.openxmlformats.org/officeDocument/2006/relationships/font" Target="fonts/Raleway-italic.fntdata"/><Relationship Id="rId45" Type="http://schemas.openxmlformats.org/officeDocument/2006/relationships/font" Target="fonts/Raleway-bold.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font" Target="fonts/Roboto-regular.fntdata"/><Relationship Id="rId47" Type="http://schemas.openxmlformats.org/officeDocument/2006/relationships/font" Target="fonts/Raleway-boldItalic.fntdata"/><Relationship Id="rId49" Type="http://schemas.openxmlformats.org/officeDocument/2006/relationships/font" Target="fonts/Roboto-bold.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Roboto-boldItalic.fntdata"/><Relationship Id="rId50" Type="http://schemas.openxmlformats.org/officeDocument/2006/relationships/font" Target="fonts/Roboto-italic.fntdata"/><Relationship Id="rId52" Type="http://schemas.openxmlformats.org/officeDocument/2006/relationships/font" Target="fonts/Pacifico-regular.fntdata"/><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2db66b70275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2db66b70275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2e64dc8c1b5_0_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2e64dc8c1b5_0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2cec7824b6f_0_2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2cec7824b6f_0_2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26fad0758de_0_3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26fad0758de_0_3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2cec7824b6f_0_2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2cec7824b6f_0_2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2d0c787093b_1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2d0c787093b_1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2cec7824b6f_0_2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2cec7824b6f_0_2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2ea7584f2b3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2ea7584f2b3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2d05799da21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0" name="Google Shape;410;g2d05799da21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2d05799da21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2" name="Google Shape;452;g2d05799da21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2d0c787093b_1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1" name="Google Shape;471;g2d0c787093b_1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2cec7824b6f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2cec7824b6f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2d0c787093b_1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2" name="Google Shape;492;g2d0c787093b_1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g2ea7584f2b3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7" name="Google Shape;517;g2ea7584f2b3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2cec7824b6f_0_3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7" name="Google Shape;537;g2cec7824b6f_0_3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g2d0c787093b_1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0" name="Google Shape;570;g2d0c787093b_1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g2ea7584f2b3_0_1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4" name="Google Shape;594;g2ea7584f2b3_0_1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g2ea7584f2b3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5" name="Google Shape;605;g2ea7584f2b3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g2ea6f8b3a1a_1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6" name="Google Shape;626;g2ea6f8b3a1a_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g2e64dc8c1b5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8" name="Google Shape;638;g2e64dc8c1b5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g2d0c787093b_1_1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3" name="Google Shape;643;g2d0c787093b_1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7" name="Shape 667"/>
        <p:cNvGrpSpPr/>
        <p:nvPr/>
      </p:nvGrpSpPr>
      <p:grpSpPr>
        <a:xfrm>
          <a:off x="0" y="0"/>
          <a:ext cx="0" cy="0"/>
          <a:chOff x="0" y="0"/>
          <a:chExt cx="0" cy="0"/>
        </a:xfrm>
      </p:grpSpPr>
      <p:sp>
        <p:nvSpPr>
          <p:cNvPr id="668" name="Google Shape;668;g2d0c787093b_1_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9" name="Google Shape;669;g2d0c787093b_1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2cec7824b6f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2cec7824b6f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g2e64dc8c1b5_0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9" name="Google Shape;689;g2e64dc8c1b5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g2cec7824b6f_0_4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4" name="Google Shape;694;g2cec7824b6f_0_4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6" name="Shape 706"/>
        <p:cNvGrpSpPr/>
        <p:nvPr/>
      </p:nvGrpSpPr>
      <p:grpSpPr>
        <a:xfrm>
          <a:off x="0" y="0"/>
          <a:ext cx="0" cy="0"/>
          <a:chOff x="0" y="0"/>
          <a:chExt cx="0" cy="0"/>
        </a:xfrm>
      </p:grpSpPr>
      <p:sp>
        <p:nvSpPr>
          <p:cNvPr id="707" name="Google Shape;707;g2db8f26c873_1_2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8" name="Google Shape;708;g2db8f26c873_1_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2d05799da21_0_3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2d05799da21_0_3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2ea6f8b3a1a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7" name="Google Shape;187;g2ea6f8b3a1a_0_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2e64dc8c1b5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2e64dc8c1b5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2d0c787093b_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2d0c787093b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2cec7824b6f_0_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2cec7824b6f_0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2cec7824b6f_0_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2cec7824b6f_0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80700" y="2651100"/>
            <a:ext cx="8982600" cy="24117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txBox="1"/>
          <p:nvPr>
            <p:ph type="ctrTitle"/>
          </p:nvPr>
        </p:nvSpPr>
        <p:spPr>
          <a:xfrm>
            <a:off x="485875" y="264475"/>
            <a:ext cx="8183700" cy="1473600"/>
          </a:xfrm>
          <a:prstGeom prst="rect">
            <a:avLst/>
          </a:prstGeom>
        </p:spPr>
        <p:txBody>
          <a:bodyPr anchorCtr="0" anchor="b" bIns="91425" lIns="91425" spcFirstLastPara="1" rIns="91425" wrap="square" tIns="91425">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12" name="Google Shape;12;p2"/>
          <p:cNvSpPr txBox="1"/>
          <p:nvPr>
            <p:ph idx="1" type="subTitle"/>
          </p:nvPr>
        </p:nvSpPr>
        <p:spPr>
          <a:xfrm>
            <a:off x="485875" y="1738075"/>
            <a:ext cx="8183700" cy="8610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2400"/>
              <a:buNone/>
              <a:defRPr sz="2400"/>
            </a:lvl1pPr>
            <a:lvl2pPr lvl="1">
              <a:lnSpc>
                <a:spcPct val="100000"/>
              </a:lnSpc>
              <a:spcBef>
                <a:spcPts val="0"/>
              </a:spcBef>
              <a:spcAft>
                <a:spcPts val="0"/>
              </a:spcAft>
              <a:buSzPts val="2400"/>
              <a:buNone/>
              <a:defRPr sz="2400"/>
            </a:lvl2pPr>
            <a:lvl3pPr lvl="2">
              <a:lnSpc>
                <a:spcPct val="100000"/>
              </a:lnSpc>
              <a:spcBef>
                <a:spcPts val="0"/>
              </a:spcBef>
              <a:spcAft>
                <a:spcPts val="0"/>
              </a:spcAft>
              <a:buSzPts val="2400"/>
              <a:buNone/>
              <a:defRPr sz="2400"/>
            </a:lvl3pPr>
            <a:lvl4pPr lvl="3">
              <a:lnSpc>
                <a:spcPct val="100000"/>
              </a:lnSpc>
              <a:spcBef>
                <a:spcPts val="0"/>
              </a:spcBef>
              <a:spcAft>
                <a:spcPts val="0"/>
              </a:spcAft>
              <a:buSzPts val="2400"/>
              <a:buNone/>
              <a:defRPr sz="2400"/>
            </a:lvl4pPr>
            <a:lvl5pPr lvl="4">
              <a:lnSpc>
                <a:spcPct val="100000"/>
              </a:lnSpc>
              <a:spcBef>
                <a:spcPts val="0"/>
              </a:spcBef>
              <a:spcAft>
                <a:spcPts val="0"/>
              </a:spcAft>
              <a:buSzPts val="2400"/>
              <a:buNone/>
              <a:defRPr sz="2400"/>
            </a:lvl5pPr>
            <a:lvl6pPr lvl="5">
              <a:lnSpc>
                <a:spcPct val="100000"/>
              </a:lnSpc>
              <a:spcBef>
                <a:spcPts val="0"/>
              </a:spcBef>
              <a:spcAft>
                <a:spcPts val="0"/>
              </a:spcAft>
              <a:buSzPts val="2400"/>
              <a:buNone/>
              <a:defRPr sz="2400"/>
            </a:lvl6pPr>
            <a:lvl7pPr lvl="6">
              <a:lnSpc>
                <a:spcPct val="100000"/>
              </a:lnSpc>
              <a:spcBef>
                <a:spcPts val="0"/>
              </a:spcBef>
              <a:spcAft>
                <a:spcPts val="0"/>
              </a:spcAft>
              <a:buSzPts val="2400"/>
              <a:buNone/>
              <a:defRPr sz="2400"/>
            </a:lvl7pPr>
            <a:lvl8pPr lvl="7">
              <a:lnSpc>
                <a:spcPct val="100000"/>
              </a:lnSpc>
              <a:spcBef>
                <a:spcPts val="0"/>
              </a:spcBef>
              <a:spcAft>
                <a:spcPts val="0"/>
              </a:spcAft>
              <a:buSzPts val="2400"/>
              <a:buNone/>
              <a:defRPr sz="2400"/>
            </a:lvl8pPr>
            <a:lvl9pPr lvl="8">
              <a:lnSpc>
                <a:spcPct val="100000"/>
              </a:lnSpc>
              <a:spcBef>
                <a:spcPts val="0"/>
              </a:spcBef>
              <a:spcAft>
                <a:spcPts val="0"/>
              </a:spcAft>
              <a:buSzPts val="2400"/>
              <a:buNone/>
              <a:defRPr sz="2400"/>
            </a:lvl9pPr>
          </a:lstStyle>
          <a:p/>
        </p:txBody>
      </p:sp>
      <p:sp>
        <p:nvSpPr>
          <p:cNvPr id="13" name="Google Shape;13;p2"/>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7" name="Shape 47"/>
        <p:cNvGrpSpPr/>
        <p:nvPr/>
      </p:nvGrpSpPr>
      <p:grpSpPr>
        <a:xfrm>
          <a:off x="0" y="0"/>
          <a:ext cx="0" cy="0"/>
          <a:chOff x="0" y="0"/>
          <a:chExt cx="0" cy="0"/>
        </a:xfrm>
      </p:grpSpPr>
      <p:sp>
        <p:nvSpPr>
          <p:cNvPr id="48" name="Google Shape;48;p11"/>
          <p:cNvSpPr/>
          <p:nvPr/>
        </p:nvSpPr>
        <p:spPr>
          <a:xfrm>
            <a:off x="80700" y="2651100"/>
            <a:ext cx="8982600" cy="24117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11"/>
          <p:cNvSpPr txBox="1"/>
          <p:nvPr>
            <p:ph hasCustomPrompt="1" type="title"/>
          </p:nvPr>
        </p:nvSpPr>
        <p:spPr>
          <a:xfrm>
            <a:off x="311700" y="743001"/>
            <a:ext cx="8520600" cy="20064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Font typeface="Source Sans Pro"/>
              <a:buNone/>
              <a:defRPr sz="12000">
                <a:latin typeface="Source Sans Pro"/>
                <a:ea typeface="Source Sans Pro"/>
                <a:cs typeface="Source Sans Pro"/>
                <a:sym typeface="Source Sans Pro"/>
              </a:defRPr>
            </a:lvl1pPr>
            <a:lvl2pPr lvl="1" algn="ctr">
              <a:spcBef>
                <a:spcPts val="0"/>
              </a:spcBef>
              <a:spcAft>
                <a:spcPts val="0"/>
              </a:spcAft>
              <a:buSzPts val="12000"/>
              <a:buFont typeface="Source Sans Pro"/>
              <a:buNone/>
              <a:defRPr sz="12000">
                <a:latin typeface="Source Sans Pro"/>
                <a:ea typeface="Source Sans Pro"/>
                <a:cs typeface="Source Sans Pro"/>
                <a:sym typeface="Source Sans Pro"/>
              </a:defRPr>
            </a:lvl2pPr>
            <a:lvl3pPr lvl="2" algn="ctr">
              <a:spcBef>
                <a:spcPts val="0"/>
              </a:spcBef>
              <a:spcAft>
                <a:spcPts val="0"/>
              </a:spcAft>
              <a:buSzPts val="12000"/>
              <a:buFont typeface="Source Sans Pro"/>
              <a:buNone/>
              <a:defRPr sz="12000">
                <a:latin typeface="Source Sans Pro"/>
                <a:ea typeface="Source Sans Pro"/>
                <a:cs typeface="Source Sans Pro"/>
                <a:sym typeface="Source Sans Pro"/>
              </a:defRPr>
            </a:lvl3pPr>
            <a:lvl4pPr lvl="3" algn="ctr">
              <a:spcBef>
                <a:spcPts val="0"/>
              </a:spcBef>
              <a:spcAft>
                <a:spcPts val="0"/>
              </a:spcAft>
              <a:buSzPts val="12000"/>
              <a:buFont typeface="Source Sans Pro"/>
              <a:buNone/>
              <a:defRPr sz="12000">
                <a:latin typeface="Source Sans Pro"/>
                <a:ea typeface="Source Sans Pro"/>
                <a:cs typeface="Source Sans Pro"/>
                <a:sym typeface="Source Sans Pro"/>
              </a:defRPr>
            </a:lvl4pPr>
            <a:lvl5pPr lvl="4" algn="ctr">
              <a:spcBef>
                <a:spcPts val="0"/>
              </a:spcBef>
              <a:spcAft>
                <a:spcPts val="0"/>
              </a:spcAft>
              <a:buSzPts val="12000"/>
              <a:buFont typeface="Source Sans Pro"/>
              <a:buNone/>
              <a:defRPr sz="12000">
                <a:latin typeface="Source Sans Pro"/>
                <a:ea typeface="Source Sans Pro"/>
                <a:cs typeface="Source Sans Pro"/>
                <a:sym typeface="Source Sans Pro"/>
              </a:defRPr>
            </a:lvl5pPr>
            <a:lvl6pPr lvl="5" algn="ctr">
              <a:spcBef>
                <a:spcPts val="0"/>
              </a:spcBef>
              <a:spcAft>
                <a:spcPts val="0"/>
              </a:spcAft>
              <a:buSzPts val="12000"/>
              <a:buFont typeface="Source Sans Pro"/>
              <a:buNone/>
              <a:defRPr sz="12000">
                <a:latin typeface="Source Sans Pro"/>
                <a:ea typeface="Source Sans Pro"/>
                <a:cs typeface="Source Sans Pro"/>
                <a:sym typeface="Source Sans Pro"/>
              </a:defRPr>
            </a:lvl6pPr>
            <a:lvl7pPr lvl="6" algn="ctr">
              <a:spcBef>
                <a:spcPts val="0"/>
              </a:spcBef>
              <a:spcAft>
                <a:spcPts val="0"/>
              </a:spcAft>
              <a:buSzPts val="12000"/>
              <a:buFont typeface="Source Sans Pro"/>
              <a:buNone/>
              <a:defRPr sz="12000">
                <a:latin typeface="Source Sans Pro"/>
                <a:ea typeface="Source Sans Pro"/>
                <a:cs typeface="Source Sans Pro"/>
                <a:sym typeface="Source Sans Pro"/>
              </a:defRPr>
            </a:lvl7pPr>
            <a:lvl8pPr lvl="7" algn="ctr">
              <a:spcBef>
                <a:spcPts val="0"/>
              </a:spcBef>
              <a:spcAft>
                <a:spcPts val="0"/>
              </a:spcAft>
              <a:buSzPts val="12000"/>
              <a:buFont typeface="Source Sans Pro"/>
              <a:buNone/>
              <a:defRPr sz="12000">
                <a:latin typeface="Source Sans Pro"/>
                <a:ea typeface="Source Sans Pro"/>
                <a:cs typeface="Source Sans Pro"/>
                <a:sym typeface="Source Sans Pro"/>
              </a:defRPr>
            </a:lvl8pPr>
            <a:lvl9pPr lvl="8" algn="ctr">
              <a:spcBef>
                <a:spcPts val="0"/>
              </a:spcBef>
              <a:spcAft>
                <a:spcPts val="0"/>
              </a:spcAft>
              <a:buSzPts val="12000"/>
              <a:buFont typeface="Source Sans Pro"/>
              <a:buNone/>
              <a:defRPr sz="12000">
                <a:latin typeface="Source Sans Pro"/>
                <a:ea typeface="Source Sans Pro"/>
                <a:cs typeface="Source Sans Pro"/>
                <a:sym typeface="Source Sans Pro"/>
              </a:defRPr>
            </a:lvl9pPr>
          </a:lstStyle>
          <a:p>
            <a:r>
              <a:t>xx%</a:t>
            </a:r>
          </a:p>
        </p:txBody>
      </p:sp>
      <p:sp>
        <p:nvSpPr>
          <p:cNvPr id="50" name="Google Shape;50;p11"/>
          <p:cNvSpPr txBox="1"/>
          <p:nvPr>
            <p:ph idx="1" type="body"/>
          </p:nvPr>
        </p:nvSpPr>
        <p:spPr>
          <a:xfrm>
            <a:off x="311700" y="2845182"/>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Clr>
                <a:schemeClr val="lt1"/>
              </a:buClr>
              <a:buSzPts val="1800"/>
              <a:buChar char="●"/>
              <a:defRPr>
                <a:solidFill>
                  <a:schemeClr val="lt1"/>
                </a:solidFill>
              </a:defRPr>
            </a:lvl1pPr>
            <a:lvl2pPr indent="-317500" lvl="1" marL="914400" algn="ctr">
              <a:spcBef>
                <a:spcPts val="0"/>
              </a:spcBef>
              <a:spcAft>
                <a:spcPts val="0"/>
              </a:spcAft>
              <a:buClr>
                <a:schemeClr val="lt1"/>
              </a:buClr>
              <a:buSzPts val="1400"/>
              <a:buChar char="○"/>
              <a:defRPr>
                <a:solidFill>
                  <a:schemeClr val="lt1"/>
                </a:solidFill>
              </a:defRPr>
            </a:lvl2pPr>
            <a:lvl3pPr indent="-317500" lvl="2" marL="1371600" algn="ctr">
              <a:spcBef>
                <a:spcPts val="0"/>
              </a:spcBef>
              <a:spcAft>
                <a:spcPts val="0"/>
              </a:spcAft>
              <a:buClr>
                <a:schemeClr val="lt1"/>
              </a:buClr>
              <a:buSzPts val="1400"/>
              <a:buChar char="■"/>
              <a:defRPr>
                <a:solidFill>
                  <a:schemeClr val="lt1"/>
                </a:solidFill>
              </a:defRPr>
            </a:lvl3pPr>
            <a:lvl4pPr indent="-317500" lvl="3" marL="1828800" algn="ctr">
              <a:spcBef>
                <a:spcPts val="0"/>
              </a:spcBef>
              <a:spcAft>
                <a:spcPts val="0"/>
              </a:spcAft>
              <a:buClr>
                <a:schemeClr val="lt1"/>
              </a:buClr>
              <a:buSzPts val="1400"/>
              <a:buChar char="●"/>
              <a:defRPr>
                <a:solidFill>
                  <a:schemeClr val="lt1"/>
                </a:solidFill>
              </a:defRPr>
            </a:lvl4pPr>
            <a:lvl5pPr indent="-317500" lvl="4" marL="2286000" algn="ctr">
              <a:spcBef>
                <a:spcPts val="0"/>
              </a:spcBef>
              <a:spcAft>
                <a:spcPts val="0"/>
              </a:spcAft>
              <a:buClr>
                <a:schemeClr val="lt1"/>
              </a:buClr>
              <a:buSzPts val="1400"/>
              <a:buChar char="○"/>
              <a:defRPr>
                <a:solidFill>
                  <a:schemeClr val="lt1"/>
                </a:solidFill>
              </a:defRPr>
            </a:lvl5pPr>
            <a:lvl6pPr indent="-317500" lvl="5" marL="2743200" algn="ctr">
              <a:spcBef>
                <a:spcPts val="0"/>
              </a:spcBef>
              <a:spcAft>
                <a:spcPts val="0"/>
              </a:spcAft>
              <a:buClr>
                <a:schemeClr val="lt1"/>
              </a:buClr>
              <a:buSzPts val="1400"/>
              <a:buChar char="■"/>
              <a:defRPr>
                <a:solidFill>
                  <a:schemeClr val="lt1"/>
                </a:solidFill>
              </a:defRPr>
            </a:lvl6pPr>
            <a:lvl7pPr indent="-317500" lvl="6" marL="3200400" algn="ctr">
              <a:spcBef>
                <a:spcPts val="0"/>
              </a:spcBef>
              <a:spcAft>
                <a:spcPts val="0"/>
              </a:spcAft>
              <a:buClr>
                <a:schemeClr val="lt1"/>
              </a:buClr>
              <a:buSzPts val="1400"/>
              <a:buChar char="●"/>
              <a:defRPr>
                <a:solidFill>
                  <a:schemeClr val="lt1"/>
                </a:solidFill>
              </a:defRPr>
            </a:lvl7pPr>
            <a:lvl8pPr indent="-317500" lvl="7" marL="3657600" algn="ctr">
              <a:spcBef>
                <a:spcPts val="0"/>
              </a:spcBef>
              <a:spcAft>
                <a:spcPts val="0"/>
              </a:spcAft>
              <a:buClr>
                <a:schemeClr val="lt1"/>
              </a:buClr>
              <a:buSzPts val="1400"/>
              <a:buChar char="○"/>
              <a:defRPr>
                <a:solidFill>
                  <a:schemeClr val="lt1"/>
                </a:solidFill>
              </a:defRPr>
            </a:lvl8pPr>
            <a:lvl9pPr indent="-317500" lvl="8" marL="4114800" algn="ctr">
              <a:spcBef>
                <a:spcPts val="0"/>
              </a:spcBef>
              <a:spcAft>
                <a:spcPts val="0"/>
              </a:spcAft>
              <a:buClr>
                <a:schemeClr val="lt1"/>
              </a:buClr>
              <a:buSzPts val="1400"/>
              <a:buChar char="■"/>
              <a:defRPr>
                <a:solidFill>
                  <a:schemeClr val="lt1"/>
                </a:solidFill>
              </a:defRPr>
            </a:lvl9pPr>
          </a:lstStyle>
          <a:p/>
        </p:txBody>
      </p:sp>
      <p:sp>
        <p:nvSpPr>
          <p:cNvPr id="51" name="Google Shape;51;p11"/>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2" name="Shape 52"/>
        <p:cNvGrpSpPr/>
        <p:nvPr/>
      </p:nvGrpSpPr>
      <p:grpSpPr>
        <a:xfrm>
          <a:off x="0" y="0"/>
          <a:ext cx="0" cy="0"/>
          <a:chOff x="0" y="0"/>
          <a:chExt cx="0" cy="0"/>
        </a:xfrm>
      </p:grpSpPr>
      <p:sp>
        <p:nvSpPr>
          <p:cNvPr id="53" name="Google Shape;53;p12"/>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8" name="Shape 58"/>
        <p:cNvGrpSpPr/>
        <p:nvPr/>
      </p:nvGrpSpPr>
      <p:grpSpPr>
        <a:xfrm>
          <a:off x="0" y="0"/>
          <a:ext cx="0" cy="0"/>
          <a:chOff x="0" y="0"/>
          <a:chExt cx="0" cy="0"/>
        </a:xfrm>
      </p:grpSpPr>
      <p:sp>
        <p:nvSpPr>
          <p:cNvPr id="59" name="Google Shape;59;p14"/>
          <p:cNvSpPr/>
          <p:nvPr/>
        </p:nvSpPr>
        <p:spPr>
          <a:xfrm>
            <a:off x="80700" y="2651100"/>
            <a:ext cx="8982600" cy="24117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 name="Google Shape;60;p14"/>
          <p:cNvSpPr txBox="1"/>
          <p:nvPr>
            <p:ph type="ctrTitle"/>
          </p:nvPr>
        </p:nvSpPr>
        <p:spPr>
          <a:xfrm>
            <a:off x="485875" y="264475"/>
            <a:ext cx="8183700" cy="1473600"/>
          </a:xfrm>
          <a:prstGeom prst="rect">
            <a:avLst/>
          </a:prstGeom>
          <a:noFill/>
          <a:ln>
            <a:noFill/>
          </a:ln>
        </p:spPr>
        <p:txBody>
          <a:bodyPr anchorCtr="0" anchor="b" bIns="91425" lIns="91425" spcFirstLastPara="1" rIns="91425" wrap="square" tIns="91425">
            <a:normAutofit/>
          </a:bodyPr>
          <a:lstStyle>
            <a:lvl1pPr lvl="0" rtl="0" algn="l">
              <a:lnSpc>
                <a:spcPct val="100000"/>
              </a:lnSpc>
              <a:spcBef>
                <a:spcPts val="0"/>
              </a:spcBef>
              <a:spcAft>
                <a:spcPts val="0"/>
              </a:spcAft>
              <a:buSzPts val="4200"/>
              <a:buNone/>
              <a:defRPr sz="4200"/>
            </a:lvl1pPr>
            <a:lvl2pPr lvl="1" rtl="0" algn="l">
              <a:lnSpc>
                <a:spcPct val="100000"/>
              </a:lnSpc>
              <a:spcBef>
                <a:spcPts val="0"/>
              </a:spcBef>
              <a:spcAft>
                <a:spcPts val="0"/>
              </a:spcAft>
              <a:buSzPts val="4200"/>
              <a:buNone/>
              <a:defRPr sz="4200"/>
            </a:lvl2pPr>
            <a:lvl3pPr lvl="2" rtl="0" algn="l">
              <a:lnSpc>
                <a:spcPct val="100000"/>
              </a:lnSpc>
              <a:spcBef>
                <a:spcPts val="0"/>
              </a:spcBef>
              <a:spcAft>
                <a:spcPts val="0"/>
              </a:spcAft>
              <a:buSzPts val="4200"/>
              <a:buNone/>
              <a:defRPr sz="4200"/>
            </a:lvl3pPr>
            <a:lvl4pPr lvl="3" rtl="0" algn="l">
              <a:lnSpc>
                <a:spcPct val="100000"/>
              </a:lnSpc>
              <a:spcBef>
                <a:spcPts val="0"/>
              </a:spcBef>
              <a:spcAft>
                <a:spcPts val="0"/>
              </a:spcAft>
              <a:buSzPts val="4200"/>
              <a:buNone/>
              <a:defRPr sz="4200"/>
            </a:lvl4pPr>
            <a:lvl5pPr lvl="4" rtl="0" algn="l">
              <a:lnSpc>
                <a:spcPct val="100000"/>
              </a:lnSpc>
              <a:spcBef>
                <a:spcPts val="0"/>
              </a:spcBef>
              <a:spcAft>
                <a:spcPts val="0"/>
              </a:spcAft>
              <a:buSzPts val="4200"/>
              <a:buNone/>
              <a:defRPr sz="4200"/>
            </a:lvl5pPr>
            <a:lvl6pPr lvl="5" rtl="0" algn="l">
              <a:lnSpc>
                <a:spcPct val="100000"/>
              </a:lnSpc>
              <a:spcBef>
                <a:spcPts val="0"/>
              </a:spcBef>
              <a:spcAft>
                <a:spcPts val="0"/>
              </a:spcAft>
              <a:buSzPts val="4200"/>
              <a:buNone/>
              <a:defRPr sz="4200"/>
            </a:lvl6pPr>
            <a:lvl7pPr lvl="6" rtl="0" algn="l">
              <a:lnSpc>
                <a:spcPct val="100000"/>
              </a:lnSpc>
              <a:spcBef>
                <a:spcPts val="0"/>
              </a:spcBef>
              <a:spcAft>
                <a:spcPts val="0"/>
              </a:spcAft>
              <a:buSzPts val="4200"/>
              <a:buNone/>
              <a:defRPr sz="4200"/>
            </a:lvl7pPr>
            <a:lvl8pPr lvl="7" rtl="0" algn="l">
              <a:lnSpc>
                <a:spcPct val="100000"/>
              </a:lnSpc>
              <a:spcBef>
                <a:spcPts val="0"/>
              </a:spcBef>
              <a:spcAft>
                <a:spcPts val="0"/>
              </a:spcAft>
              <a:buSzPts val="4200"/>
              <a:buNone/>
              <a:defRPr sz="4200"/>
            </a:lvl8pPr>
            <a:lvl9pPr lvl="8" rtl="0" algn="l">
              <a:lnSpc>
                <a:spcPct val="100000"/>
              </a:lnSpc>
              <a:spcBef>
                <a:spcPts val="0"/>
              </a:spcBef>
              <a:spcAft>
                <a:spcPts val="0"/>
              </a:spcAft>
              <a:buSzPts val="4200"/>
              <a:buNone/>
              <a:defRPr sz="4200"/>
            </a:lvl9pPr>
          </a:lstStyle>
          <a:p/>
        </p:txBody>
      </p:sp>
      <p:sp>
        <p:nvSpPr>
          <p:cNvPr id="61" name="Google Shape;61;p14"/>
          <p:cNvSpPr txBox="1"/>
          <p:nvPr>
            <p:ph idx="1" type="subTitle"/>
          </p:nvPr>
        </p:nvSpPr>
        <p:spPr>
          <a:xfrm>
            <a:off x="485875" y="1738075"/>
            <a:ext cx="8183700" cy="8610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400"/>
              <a:buNone/>
              <a:defRPr sz="24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62" name="Google Shape;62;p14"/>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3" name="Shape 63"/>
        <p:cNvGrpSpPr/>
        <p:nvPr/>
      </p:nvGrpSpPr>
      <p:grpSpPr>
        <a:xfrm>
          <a:off x="0" y="0"/>
          <a:ext cx="0" cy="0"/>
          <a:chOff x="0" y="0"/>
          <a:chExt cx="0" cy="0"/>
        </a:xfrm>
      </p:grpSpPr>
      <p:sp>
        <p:nvSpPr>
          <p:cNvPr id="64" name="Google Shape;64;p15"/>
          <p:cNvSpPr txBox="1"/>
          <p:nvPr>
            <p:ph type="title"/>
          </p:nvPr>
        </p:nvSpPr>
        <p:spPr>
          <a:xfrm>
            <a:off x="311700" y="445025"/>
            <a:ext cx="8520600" cy="6234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3000"/>
              <a:buNone/>
              <a:defRPr/>
            </a:lvl1pPr>
            <a:lvl2pPr lvl="1" rtl="0" algn="l">
              <a:lnSpc>
                <a:spcPct val="100000"/>
              </a:lnSpc>
              <a:spcBef>
                <a:spcPts val="0"/>
              </a:spcBef>
              <a:spcAft>
                <a:spcPts val="0"/>
              </a:spcAft>
              <a:buSzPts val="3000"/>
              <a:buNone/>
              <a:defRPr/>
            </a:lvl2pPr>
            <a:lvl3pPr lvl="2" rtl="0" algn="l">
              <a:lnSpc>
                <a:spcPct val="100000"/>
              </a:lnSpc>
              <a:spcBef>
                <a:spcPts val="0"/>
              </a:spcBef>
              <a:spcAft>
                <a:spcPts val="0"/>
              </a:spcAft>
              <a:buSzPts val="3000"/>
              <a:buNone/>
              <a:defRPr/>
            </a:lvl3pPr>
            <a:lvl4pPr lvl="3" rtl="0" algn="l">
              <a:lnSpc>
                <a:spcPct val="100000"/>
              </a:lnSpc>
              <a:spcBef>
                <a:spcPts val="0"/>
              </a:spcBef>
              <a:spcAft>
                <a:spcPts val="0"/>
              </a:spcAft>
              <a:buSzPts val="3000"/>
              <a:buNone/>
              <a:defRPr/>
            </a:lvl4pPr>
            <a:lvl5pPr lvl="4" rtl="0" algn="l">
              <a:lnSpc>
                <a:spcPct val="100000"/>
              </a:lnSpc>
              <a:spcBef>
                <a:spcPts val="0"/>
              </a:spcBef>
              <a:spcAft>
                <a:spcPts val="0"/>
              </a:spcAft>
              <a:buSzPts val="3000"/>
              <a:buNone/>
              <a:defRPr/>
            </a:lvl5pPr>
            <a:lvl6pPr lvl="5" rtl="0" algn="l">
              <a:lnSpc>
                <a:spcPct val="100000"/>
              </a:lnSpc>
              <a:spcBef>
                <a:spcPts val="0"/>
              </a:spcBef>
              <a:spcAft>
                <a:spcPts val="0"/>
              </a:spcAft>
              <a:buSzPts val="3000"/>
              <a:buNone/>
              <a:defRPr/>
            </a:lvl6pPr>
            <a:lvl7pPr lvl="6" rtl="0" algn="l">
              <a:lnSpc>
                <a:spcPct val="100000"/>
              </a:lnSpc>
              <a:spcBef>
                <a:spcPts val="0"/>
              </a:spcBef>
              <a:spcAft>
                <a:spcPts val="0"/>
              </a:spcAft>
              <a:buSzPts val="3000"/>
              <a:buNone/>
              <a:defRPr/>
            </a:lvl7pPr>
            <a:lvl8pPr lvl="7" rtl="0" algn="l">
              <a:lnSpc>
                <a:spcPct val="100000"/>
              </a:lnSpc>
              <a:spcBef>
                <a:spcPts val="0"/>
              </a:spcBef>
              <a:spcAft>
                <a:spcPts val="0"/>
              </a:spcAft>
              <a:buSzPts val="3000"/>
              <a:buNone/>
              <a:defRPr/>
            </a:lvl8pPr>
            <a:lvl9pPr lvl="8" rtl="0" algn="l">
              <a:lnSpc>
                <a:spcPct val="100000"/>
              </a:lnSpc>
              <a:spcBef>
                <a:spcPts val="0"/>
              </a:spcBef>
              <a:spcAft>
                <a:spcPts val="0"/>
              </a:spcAft>
              <a:buSzPts val="3000"/>
              <a:buNone/>
              <a:defRPr/>
            </a:lvl9pPr>
          </a:lstStyle>
          <a:p/>
        </p:txBody>
      </p:sp>
      <p:sp>
        <p:nvSpPr>
          <p:cNvPr id="65" name="Google Shape;65;p1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0"/>
              </a:spcBef>
              <a:spcAft>
                <a:spcPts val="0"/>
              </a:spcAft>
              <a:buSzPts val="1400"/>
              <a:buChar char="○"/>
              <a:defRPr/>
            </a:lvl2pPr>
            <a:lvl3pPr indent="-317500" lvl="2" marL="1371600" rtl="0" algn="l">
              <a:lnSpc>
                <a:spcPct val="115000"/>
              </a:lnSpc>
              <a:spcBef>
                <a:spcPts val="0"/>
              </a:spcBef>
              <a:spcAft>
                <a:spcPts val="0"/>
              </a:spcAft>
              <a:buSzPts val="1400"/>
              <a:buChar char="■"/>
              <a:defRPr/>
            </a:lvl3pPr>
            <a:lvl4pPr indent="-317500" lvl="3" marL="1828800" rtl="0" algn="l">
              <a:lnSpc>
                <a:spcPct val="115000"/>
              </a:lnSpc>
              <a:spcBef>
                <a:spcPts val="0"/>
              </a:spcBef>
              <a:spcAft>
                <a:spcPts val="0"/>
              </a:spcAft>
              <a:buSzPts val="1400"/>
              <a:buChar char="●"/>
              <a:defRPr/>
            </a:lvl4pPr>
            <a:lvl5pPr indent="-317500" lvl="4" marL="2286000" rtl="0" algn="l">
              <a:lnSpc>
                <a:spcPct val="115000"/>
              </a:lnSpc>
              <a:spcBef>
                <a:spcPts val="0"/>
              </a:spcBef>
              <a:spcAft>
                <a:spcPts val="0"/>
              </a:spcAft>
              <a:buSzPts val="1400"/>
              <a:buChar char="○"/>
              <a:defRPr/>
            </a:lvl5pPr>
            <a:lvl6pPr indent="-317500" lvl="5" marL="2743200" rtl="0" algn="l">
              <a:lnSpc>
                <a:spcPct val="115000"/>
              </a:lnSpc>
              <a:spcBef>
                <a:spcPts val="0"/>
              </a:spcBef>
              <a:spcAft>
                <a:spcPts val="0"/>
              </a:spcAft>
              <a:buSzPts val="1400"/>
              <a:buChar char="■"/>
              <a:defRPr/>
            </a:lvl6pPr>
            <a:lvl7pPr indent="-317500" lvl="6" marL="3200400" rtl="0" algn="l">
              <a:lnSpc>
                <a:spcPct val="115000"/>
              </a:lnSpc>
              <a:spcBef>
                <a:spcPts val="0"/>
              </a:spcBef>
              <a:spcAft>
                <a:spcPts val="0"/>
              </a:spcAft>
              <a:buSzPts val="1400"/>
              <a:buChar char="●"/>
              <a:defRPr/>
            </a:lvl7pPr>
            <a:lvl8pPr indent="-317500" lvl="7" marL="3657600" rtl="0" algn="l">
              <a:lnSpc>
                <a:spcPct val="115000"/>
              </a:lnSpc>
              <a:spcBef>
                <a:spcPts val="0"/>
              </a:spcBef>
              <a:spcAft>
                <a:spcPts val="0"/>
              </a:spcAft>
              <a:buSzPts val="1400"/>
              <a:buChar char="○"/>
              <a:defRPr/>
            </a:lvl8pPr>
            <a:lvl9pPr indent="-317500" lvl="8" marL="4114800" rtl="0" algn="l">
              <a:lnSpc>
                <a:spcPct val="115000"/>
              </a:lnSpc>
              <a:spcBef>
                <a:spcPts val="0"/>
              </a:spcBef>
              <a:spcAft>
                <a:spcPts val="0"/>
              </a:spcAft>
              <a:buSzPts val="1400"/>
              <a:buChar char="■"/>
              <a:defRPr/>
            </a:lvl9pPr>
          </a:lstStyle>
          <a:p/>
        </p:txBody>
      </p:sp>
      <p:sp>
        <p:nvSpPr>
          <p:cNvPr id="66" name="Google Shape;66;p15"/>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7" name="Shape 67"/>
        <p:cNvGrpSpPr/>
        <p:nvPr/>
      </p:nvGrpSpPr>
      <p:grpSpPr>
        <a:xfrm>
          <a:off x="0" y="0"/>
          <a:ext cx="0" cy="0"/>
          <a:chOff x="0" y="0"/>
          <a:chExt cx="0" cy="0"/>
        </a:xfrm>
      </p:grpSpPr>
      <p:sp>
        <p:nvSpPr>
          <p:cNvPr id="68" name="Google Shape;68;p16"/>
          <p:cNvSpPr/>
          <p:nvPr/>
        </p:nvSpPr>
        <p:spPr>
          <a:xfrm>
            <a:off x="80700" y="2651100"/>
            <a:ext cx="8982600" cy="24117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 name="Google Shape;69;p16"/>
          <p:cNvSpPr txBox="1"/>
          <p:nvPr>
            <p:ph type="title"/>
          </p:nvPr>
        </p:nvSpPr>
        <p:spPr>
          <a:xfrm>
            <a:off x="485875" y="1714500"/>
            <a:ext cx="8183700" cy="785700"/>
          </a:xfrm>
          <a:prstGeom prst="rect">
            <a:avLst/>
          </a:prstGeom>
          <a:noFill/>
          <a:ln>
            <a:noFill/>
          </a:ln>
        </p:spPr>
        <p:txBody>
          <a:bodyPr anchorCtr="0" anchor="b" bIns="91425" lIns="91425" spcFirstLastPara="1" rIns="91425" wrap="square" tIns="91425">
            <a:normAutofit/>
          </a:bodyPr>
          <a:lstStyle>
            <a:lvl1pPr lvl="0" rtl="0" algn="l">
              <a:lnSpc>
                <a:spcPct val="100000"/>
              </a:lnSpc>
              <a:spcBef>
                <a:spcPts val="0"/>
              </a:spcBef>
              <a:spcAft>
                <a:spcPts val="0"/>
              </a:spcAft>
              <a:buSzPts val="3600"/>
              <a:buNone/>
              <a:defRPr sz="3600"/>
            </a:lvl1pPr>
            <a:lvl2pPr lvl="1" rtl="0" algn="l">
              <a:lnSpc>
                <a:spcPct val="100000"/>
              </a:lnSpc>
              <a:spcBef>
                <a:spcPts val="0"/>
              </a:spcBef>
              <a:spcAft>
                <a:spcPts val="0"/>
              </a:spcAft>
              <a:buSzPts val="3600"/>
              <a:buNone/>
              <a:defRPr sz="3600"/>
            </a:lvl2pPr>
            <a:lvl3pPr lvl="2" rtl="0" algn="l">
              <a:lnSpc>
                <a:spcPct val="100000"/>
              </a:lnSpc>
              <a:spcBef>
                <a:spcPts val="0"/>
              </a:spcBef>
              <a:spcAft>
                <a:spcPts val="0"/>
              </a:spcAft>
              <a:buSzPts val="3600"/>
              <a:buNone/>
              <a:defRPr sz="3600"/>
            </a:lvl3pPr>
            <a:lvl4pPr lvl="3" rtl="0" algn="l">
              <a:lnSpc>
                <a:spcPct val="100000"/>
              </a:lnSpc>
              <a:spcBef>
                <a:spcPts val="0"/>
              </a:spcBef>
              <a:spcAft>
                <a:spcPts val="0"/>
              </a:spcAft>
              <a:buSzPts val="3600"/>
              <a:buNone/>
              <a:defRPr sz="3600"/>
            </a:lvl4pPr>
            <a:lvl5pPr lvl="4" rtl="0" algn="l">
              <a:lnSpc>
                <a:spcPct val="100000"/>
              </a:lnSpc>
              <a:spcBef>
                <a:spcPts val="0"/>
              </a:spcBef>
              <a:spcAft>
                <a:spcPts val="0"/>
              </a:spcAft>
              <a:buSzPts val="3600"/>
              <a:buNone/>
              <a:defRPr sz="3600"/>
            </a:lvl5pPr>
            <a:lvl6pPr lvl="5" rtl="0" algn="l">
              <a:lnSpc>
                <a:spcPct val="100000"/>
              </a:lnSpc>
              <a:spcBef>
                <a:spcPts val="0"/>
              </a:spcBef>
              <a:spcAft>
                <a:spcPts val="0"/>
              </a:spcAft>
              <a:buSzPts val="3600"/>
              <a:buNone/>
              <a:defRPr sz="3600"/>
            </a:lvl6pPr>
            <a:lvl7pPr lvl="6" rtl="0" algn="l">
              <a:lnSpc>
                <a:spcPct val="100000"/>
              </a:lnSpc>
              <a:spcBef>
                <a:spcPts val="0"/>
              </a:spcBef>
              <a:spcAft>
                <a:spcPts val="0"/>
              </a:spcAft>
              <a:buSzPts val="3600"/>
              <a:buNone/>
              <a:defRPr sz="3600"/>
            </a:lvl7pPr>
            <a:lvl8pPr lvl="7" rtl="0" algn="l">
              <a:lnSpc>
                <a:spcPct val="100000"/>
              </a:lnSpc>
              <a:spcBef>
                <a:spcPts val="0"/>
              </a:spcBef>
              <a:spcAft>
                <a:spcPts val="0"/>
              </a:spcAft>
              <a:buSzPts val="3600"/>
              <a:buNone/>
              <a:defRPr sz="3600"/>
            </a:lvl8pPr>
            <a:lvl9pPr lvl="8" rtl="0" algn="l">
              <a:lnSpc>
                <a:spcPct val="100000"/>
              </a:lnSpc>
              <a:spcBef>
                <a:spcPts val="0"/>
              </a:spcBef>
              <a:spcAft>
                <a:spcPts val="0"/>
              </a:spcAft>
              <a:buSzPts val="3600"/>
              <a:buNone/>
              <a:defRPr sz="3600"/>
            </a:lvl9pPr>
          </a:lstStyle>
          <a:p/>
        </p:txBody>
      </p:sp>
      <p:sp>
        <p:nvSpPr>
          <p:cNvPr id="70" name="Google Shape;70;p16"/>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1" name="Shape 71"/>
        <p:cNvGrpSpPr/>
        <p:nvPr/>
      </p:nvGrpSpPr>
      <p:grpSpPr>
        <a:xfrm>
          <a:off x="0" y="0"/>
          <a:ext cx="0" cy="0"/>
          <a:chOff x="0" y="0"/>
          <a:chExt cx="0" cy="0"/>
        </a:xfrm>
      </p:grpSpPr>
      <p:sp>
        <p:nvSpPr>
          <p:cNvPr id="72" name="Google Shape;72;p17"/>
          <p:cNvSpPr txBox="1"/>
          <p:nvPr>
            <p:ph type="title"/>
          </p:nvPr>
        </p:nvSpPr>
        <p:spPr>
          <a:xfrm>
            <a:off x="311700" y="445025"/>
            <a:ext cx="8520600" cy="6234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3000"/>
              <a:buNone/>
              <a:defRPr/>
            </a:lvl1pPr>
            <a:lvl2pPr lvl="1" rtl="0" algn="l">
              <a:lnSpc>
                <a:spcPct val="100000"/>
              </a:lnSpc>
              <a:spcBef>
                <a:spcPts val="0"/>
              </a:spcBef>
              <a:spcAft>
                <a:spcPts val="0"/>
              </a:spcAft>
              <a:buSzPts val="3000"/>
              <a:buNone/>
              <a:defRPr/>
            </a:lvl2pPr>
            <a:lvl3pPr lvl="2" rtl="0" algn="l">
              <a:lnSpc>
                <a:spcPct val="100000"/>
              </a:lnSpc>
              <a:spcBef>
                <a:spcPts val="0"/>
              </a:spcBef>
              <a:spcAft>
                <a:spcPts val="0"/>
              </a:spcAft>
              <a:buSzPts val="3000"/>
              <a:buNone/>
              <a:defRPr/>
            </a:lvl3pPr>
            <a:lvl4pPr lvl="3" rtl="0" algn="l">
              <a:lnSpc>
                <a:spcPct val="100000"/>
              </a:lnSpc>
              <a:spcBef>
                <a:spcPts val="0"/>
              </a:spcBef>
              <a:spcAft>
                <a:spcPts val="0"/>
              </a:spcAft>
              <a:buSzPts val="3000"/>
              <a:buNone/>
              <a:defRPr/>
            </a:lvl4pPr>
            <a:lvl5pPr lvl="4" rtl="0" algn="l">
              <a:lnSpc>
                <a:spcPct val="100000"/>
              </a:lnSpc>
              <a:spcBef>
                <a:spcPts val="0"/>
              </a:spcBef>
              <a:spcAft>
                <a:spcPts val="0"/>
              </a:spcAft>
              <a:buSzPts val="3000"/>
              <a:buNone/>
              <a:defRPr/>
            </a:lvl5pPr>
            <a:lvl6pPr lvl="5" rtl="0" algn="l">
              <a:lnSpc>
                <a:spcPct val="100000"/>
              </a:lnSpc>
              <a:spcBef>
                <a:spcPts val="0"/>
              </a:spcBef>
              <a:spcAft>
                <a:spcPts val="0"/>
              </a:spcAft>
              <a:buSzPts val="3000"/>
              <a:buNone/>
              <a:defRPr/>
            </a:lvl6pPr>
            <a:lvl7pPr lvl="6" rtl="0" algn="l">
              <a:lnSpc>
                <a:spcPct val="100000"/>
              </a:lnSpc>
              <a:spcBef>
                <a:spcPts val="0"/>
              </a:spcBef>
              <a:spcAft>
                <a:spcPts val="0"/>
              </a:spcAft>
              <a:buSzPts val="3000"/>
              <a:buNone/>
              <a:defRPr/>
            </a:lvl7pPr>
            <a:lvl8pPr lvl="7" rtl="0" algn="l">
              <a:lnSpc>
                <a:spcPct val="100000"/>
              </a:lnSpc>
              <a:spcBef>
                <a:spcPts val="0"/>
              </a:spcBef>
              <a:spcAft>
                <a:spcPts val="0"/>
              </a:spcAft>
              <a:buSzPts val="3000"/>
              <a:buNone/>
              <a:defRPr/>
            </a:lvl8pPr>
            <a:lvl9pPr lvl="8" rtl="0" algn="l">
              <a:lnSpc>
                <a:spcPct val="100000"/>
              </a:lnSpc>
              <a:spcBef>
                <a:spcPts val="0"/>
              </a:spcBef>
              <a:spcAft>
                <a:spcPts val="0"/>
              </a:spcAft>
              <a:buSzPts val="3000"/>
              <a:buNone/>
              <a:defRPr/>
            </a:lvl9pPr>
          </a:lstStyle>
          <a:p/>
        </p:txBody>
      </p:sp>
      <p:sp>
        <p:nvSpPr>
          <p:cNvPr id="73" name="Google Shape;73;p17"/>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0"/>
              </a:spcBef>
              <a:spcAft>
                <a:spcPts val="0"/>
              </a:spcAft>
              <a:buSzPts val="1200"/>
              <a:buChar char="○"/>
              <a:defRPr sz="1200"/>
            </a:lvl2pPr>
            <a:lvl3pPr indent="-304800" lvl="2" marL="1371600" rtl="0" algn="l">
              <a:lnSpc>
                <a:spcPct val="115000"/>
              </a:lnSpc>
              <a:spcBef>
                <a:spcPts val="0"/>
              </a:spcBef>
              <a:spcAft>
                <a:spcPts val="0"/>
              </a:spcAft>
              <a:buSzPts val="1200"/>
              <a:buChar char="■"/>
              <a:defRPr sz="1200"/>
            </a:lvl3pPr>
            <a:lvl4pPr indent="-304800" lvl="3" marL="1828800" rtl="0" algn="l">
              <a:lnSpc>
                <a:spcPct val="115000"/>
              </a:lnSpc>
              <a:spcBef>
                <a:spcPts val="0"/>
              </a:spcBef>
              <a:spcAft>
                <a:spcPts val="0"/>
              </a:spcAft>
              <a:buSzPts val="1200"/>
              <a:buChar char="●"/>
              <a:defRPr sz="1200"/>
            </a:lvl4pPr>
            <a:lvl5pPr indent="-304800" lvl="4" marL="2286000" rtl="0" algn="l">
              <a:lnSpc>
                <a:spcPct val="115000"/>
              </a:lnSpc>
              <a:spcBef>
                <a:spcPts val="0"/>
              </a:spcBef>
              <a:spcAft>
                <a:spcPts val="0"/>
              </a:spcAft>
              <a:buSzPts val="1200"/>
              <a:buChar char="○"/>
              <a:defRPr sz="1200"/>
            </a:lvl5pPr>
            <a:lvl6pPr indent="-304800" lvl="5" marL="2743200" rtl="0" algn="l">
              <a:lnSpc>
                <a:spcPct val="115000"/>
              </a:lnSpc>
              <a:spcBef>
                <a:spcPts val="0"/>
              </a:spcBef>
              <a:spcAft>
                <a:spcPts val="0"/>
              </a:spcAft>
              <a:buSzPts val="1200"/>
              <a:buChar char="■"/>
              <a:defRPr sz="1200"/>
            </a:lvl6pPr>
            <a:lvl7pPr indent="-304800" lvl="6" marL="3200400" rtl="0" algn="l">
              <a:lnSpc>
                <a:spcPct val="115000"/>
              </a:lnSpc>
              <a:spcBef>
                <a:spcPts val="0"/>
              </a:spcBef>
              <a:spcAft>
                <a:spcPts val="0"/>
              </a:spcAft>
              <a:buSzPts val="1200"/>
              <a:buChar char="●"/>
              <a:defRPr sz="1200"/>
            </a:lvl7pPr>
            <a:lvl8pPr indent="-304800" lvl="7" marL="3657600" rtl="0" algn="l">
              <a:lnSpc>
                <a:spcPct val="115000"/>
              </a:lnSpc>
              <a:spcBef>
                <a:spcPts val="0"/>
              </a:spcBef>
              <a:spcAft>
                <a:spcPts val="0"/>
              </a:spcAft>
              <a:buSzPts val="1200"/>
              <a:buChar char="○"/>
              <a:defRPr sz="1200"/>
            </a:lvl8pPr>
            <a:lvl9pPr indent="-304800" lvl="8" marL="4114800" rtl="0" algn="l">
              <a:lnSpc>
                <a:spcPct val="115000"/>
              </a:lnSpc>
              <a:spcBef>
                <a:spcPts val="0"/>
              </a:spcBef>
              <a:spcAft>
                <a:spcPts val="0"/>
              </a:spcAft>
              <a:buSzPts val="1200"/>
              <a:buChar char="■"/>
              <a:defRPr sz="1200"/>
            </a:lvl9pPr>
          </a:lstStyle>
          <a:p/>
        </p:txBody>
      </p:sp>
      <p:sp>
        <p:nvSpPr>
          <p:cNvPr id="74" name="Google Shape;74;p17"/>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0"/>
              </a:spcBef>
              <a:spcAft>
                <a:spcPts val="0"/>
              </a:spcAft>
              <a:buSzPts val="1200"/>
              <a:buChar char="○"/>
              <a:defRPr sz="1200"/>
            </a:lvl2pPr>
            <a:lvl3pPr indent="-304800" lvl="2" marL="1371600" rtl="0" algn="l">
              <a:lnSpc>
                <a:spcPct val="115000"/>
              </a:lnSpc>
              <a:spcBef>
                <a:spcPts val="0"/>
              </a:spcBef>
              <a:spcAft>
                <a:spcPts val="0"/>
              </a:spcAft>
              <a:buSzPts val="1200"/>
              <a:buChar char="■"/>
              <a:defRPr sz="1200"/>
            </a:lvl3pPr>
            <a:lvl4pPr indent="-304800" lvl="3" marL="1828800" rtl="0" algn="l">
              <a:lnSpc>
                <a:spcPct val="115000"/>
              </a:lnSpc>
              <a:spcBef>
                <a:spcPts val="0"/>
              </a:spcBef>
              <a:spcAft>
                <a:spcPts val="0"/>
              </a:spcAft>
              <a:buSzPts val="1200"/>
              <a:buChar char="●"/>
              <a:defRPr sz="1200"/>
            </a:lvl4pPr>
            <a:lvl5pPr indent="-304800" lvl="4" marL="2286000" rtl="0" algn="l">
              <a:lnSpc>
                <a:spcPct val="115000"/>
              </a:lnSpc>
              <a:spcBef>
                <a:spcPts val="0"/>
              </a:spcBef>
              <a:spcAft>
                <a:spcPts val="0"/>
              </a:spcAft>
              <a:buSzPts val="1200"/>
              <a:buChar char="○"/>
              <a:defRPr sz="1200"/>
            </a:lvl5pPr>
            <a:lvl6pPr indent="-304800" lvl="5" marL="2743200" rtl="0" algn="l">
              <a:lnSpc>
                <a:spcPct val="115000"/>
              </a:lnSpc>
              <a:spcBef>
                <a:spcPts val="0"/>
              </a:spcBef>
              <a:spcAft>
                <a:spcPts val="0"/>
              </a:spcAft>
              <a:buSzPts val="1200"/>
              <a:buChar char="■"/>
              <a:defRPr sz="1200"/>
            </a:lvl6pPr>
            <a:lvl7pPr indent="-304800" lvl="6" marL="3200400" rtl="0" algn="l">
              <a:lnSpc>
                <a:spcPct val="115000"/>
              </a:lnSpc>
              <a:spcBef>
                <a:spcPts val="0"/>
              </a:spcBef>
              <a:spcAft>
                <a:spcPts val="0"/>
              </a:spcAft>
              <a:buSzPts val="1200"/>
              <a:buChar char="●"/>
              <a:defRPr sz="1200"/>
            </a:lvl7pPr>
            <a:lvl8pPr indent="-304800" lvl="7" marL="3657600" rtl="0" algn="l">
              <a:lnSpc>
                <a:spcPct val="115000"/>
              </a:lnSpc>
              <a:spcBef>
                <a:spcPts val="0"/>
              </a:spcBef>
              <a:spcAft>
                <a:spcPts val="0"/>
              </a:spcAft>
              <a:buSzPts val="1200"/>
              <a:buChar char="○"/>
              <a:defRPr sz="1200"/>
            </a:lvl8pPr>
            <a:lvl9pPr indent="-304800" lvl="8" marL="4114800" rtl="0" algn="l">
              <a:lnSpc>
                <a:spcPct val="115000"/>
              </a:lnSpc>
              <a:spcBef>
                <a:spcPts val="0"/>
              </a:spcBef>
              <a:spcAft>
                <a:spcPts val="0"/>
              </a:spcAft>
              <a:buSzPts val="1200"/>
              <a:buChar char="■"/>
              <a:defRPr sz="1200"/>
            </a:lvl9pPr>
          </a:lstStyle>
          <a:p/>
        </p:txBody>
      </p:sp>
      <p:sp>
        <p:nvSpPr>
          <p:cNvPr id="75" name="Google Shape;75;p17"/>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6" name="Shape 76"/>
        <p:cNvGrpSpPr/>
        <p:nvPr/>
      </p:nvGrpSpPr>
      <p:grpSpPr>
        <a:xfrm>
          <a:off x="0" y="0"/>
          <a:ext cx="0" cy="0"/>
          <a:chOff x="0" y="0"/>
          <a:chExt cx="0" cy="0"/>
        </a:xfrm>
      </p:grpSpPr>
      <p:sp>
        <p:nvSpPr>
          <p:cNvPr id="77" name="Google Shape;77;p18"/>
          <p:cNvSpPr txBox="1"/>
          <p:nvPr>
            <p:ph type="title"/>
          </p:nvPr>
        </p:nvSpPr>
        <p:spPr>
          <a:xfrm>
            <a:off x="311700" y="445025"/>
            <a:ext cx="8520600" cy="6234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3000"/>
              <a:buNone/>
              <a:defRPr/>
            </a:lvl1pPr>
            <a:lvl2pPr lvl="1" rtl="0" algn="l">
              <a:lnSpc>
                <a:spcPct val="100000"/>
              </a:lnSpc>
              <a:spcBef>
                <a:spcPts val="0"/>
              </a:spcBef>
              <a:spcAft>
                <a:spcPts val="0"/>
              </a:spcAft>
              <a:buSzPts val="3000"/>
              <a:buNone/>
              <a:defRPr/>
            </a:lvl2pPr>
            <a:lvl3pPr lvl="2" rtl="0" algn="l">
              <a:lnSpc>
                <a:spcPct val="100000"/>
              </a:lnSpc>
              <a:spcBef>
                <a:spcPts val="0"/>
              </a:spcBef>
              <a:spcAft>
                <a:spcPts val="0"/>
              </a:spcAft>
              <a:buSzPts val="3000"/>
              <a:buNone/>
              <a:defRPr/>
            </a:lvl3pPr>
            <a:lvl4pPr lvl="3" rtl="0" algn="l">
              <a:lnSpc>
                <a:spcPct val="100000"/>
              </a:lnSpc>
              <a:spcBef>
                <a:spcPts val="0"/>
              </a:spcBef>
              <a:spcAft>
                <a:spcPts val="0"/>
              </a:spcAft>
              <a:buSzPts val="3000"/>
              <a:buNone/>
              <a:defRPr/>
            </a:lvl4pPr>
            <a:lvl5pPr lvl="4" rtl="0" algn="l">
              <a:lnSpc>
                <a:spcPct val="100000"/>
              </a:lnSpc>
              <a:spcBef>
                <a:spcPts val="0"/>
              </a:spcBef>
              <a:spcAft>
                <a:spcPts val="0"/>
              </a:spcAft>
              <a:buSzPts val="3000"/>
              <a:buNone/>
              <a:defRPr/>
            </a:lvl5pPr>
            <a:lvl6pPr lvl="5" rtl="0" algn="l">
              <a:lnSpc>
                <a:spcPct val="100000"/>
              </a:lnSpc>
              <a:spcBef>
                <a:spcPts val="0"/>
              </a:spcBef>
              <a:spcAft>
                <a:spcPts val="0"/>
              </a:spcAft>
              <a:buSzPts val="3000"/>
              <a:buNone/>
              <a:defRPr/>
            </a:lvl6pPr>
            <a:lvl7pPr lvl="6" rtl="0" algn="l">
              <a:lnSpc>
                <a:spcPct val="100000"/>
              </a:lnSpc>
              <a:spcBef>
                <a:spcPts val="0"/>
              </a:spcBef>
              <a:spcAft>
                <a:spcPts val="0"/>
              </a:spcAft>
              <a:buSzPts val="3000"/>
              <a:buNone/>
              <a:defRPr/>
            </a:lvl7pPr>
            <a:lvl8pPr lvl="7" rtl="0" algn="l">
              <a:lnSpc>
                <a:spcPct val="100000"/>
              </a:lnSpc>
              <a:spcBef>
                <a:spcPts val="0"/>
              </a:spcBef>
              <a:spcAft>
                <a:spcPts val="0"/>
              </a:spcAft>
              <a:buSzPts val="3000"/>
              <a:buNone/>
              <a:defRPr/>
            </a:lvl8pPr>
            <a:lvl9pPr lvl="8" rtl="0" algn="l">
              <a:lnSpc>
                <a:spcPct val="100000"/>
              </a:lnSpc>
              <a:spcBef>
                <a:spcPts val="0"/>
              </a:spcBef>
              <a:spcAft>
                <a:spcPts val="0"/>
              </a:spcAft>
              <a:buSzPts val="3000"/>
              <a:buNone/>
              <a:defRPr/>
            </a:lvl9pPr>
          </a:lstStyle>
          <a:p/>
        </p:txBody>
      </p:sp>
      <p:sp>
        <p:nvSpPr>
          <p:cNvPr id="78" name="Google Shape;78;p18"/>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9" name="Shape 79"/>
        <p:cNvGrpSpPr/>
        <p:nvPr/>
      </p:nvGrpSpPr>
      <p:grpSpPr>
        <a:xfrm>
          <a:off x="0" y="0"/>
          <a:ext cx="0" cy="0"/>
          <a:chOff x="0" y="0"/>
          <a:chExt cx="0" cy="0"/>
        </a:xfrm>
      </p:grpSpPr>
      <p:sp>
        <p:nvSpPr>
          <p:cNvPr id="80" name="Google Shape;80;p19"/>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rtl="0" algn="l">
              <a:lnSpc>
                <a:spcPct val="100000"/>
              </a:lnSpc>
              <a:spcBef>
                <a:spcPts val="0"/>
              </a:spcBef>
              <a:spcAft>
                <a:spcPts val="0"/>
              </a:spcAft>
              <a:buSzPts val="2400"/>
              <a:buNone/>
              <a:defRPr sz="24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81" name="Google Shape;81;p19"/>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rtl="0" algn="l">
              <a:lnSpc>
                <a:spcPct val="115000"/>
              </a:lnSpc>
              <a:spcBef>
                <a:spcPts val="0"/>
              </a:spcBef>
              <a:spcAft>
                <a:spcPts val="0"/>
              </a:spcAft>
              <a:buSzPts val="1200"/>
              <a:buChar char="●"/>
              <a:defRPr sz="1200"/>
            </a:lvl1pPr>
            <a:lvl2pPr indent="-304800" lvl="1" marL="914400" rtl="0" algn="l">
              <a:lnSpc>
                <a:spcPct val="115000"/>
              </a:lnSpc>
              <a:spcBef>
                <a:spcPts val="0"/>
              </a:spcBef>
              <a:spcAft>
                <a:spcPts val="0"/>
              </a:spcAft>
              <a:buSzPts val="1200"/>
              <a:buChar char="○"/>
              <a:defRPr sz="1200"/>
            </a:lvl2pPr>
            <a:lvl3pPr indent="-304800" lvl="2" marL="1371600" rtl="0" algn="l">
              <a:lnSpc>
                <a:spcPct val="115000"/>
              </a:lnSpc>
              <a:spcBef>
                <a:spcPts val="0"/>
              </a:spcBef>
              <a:spcAft>
                <a:spcPts val="0"/>
              </a:spcAft>
              <a:buSzPts val="1200"/>
              <a:buChar char="■"/>
              <a:defRPr sz="1200"/>
            </a:lvl3pPr>
            <a:lvl4pPr indent="-304800" lvl="3" marL="1828800" rtl="0" algn="l">
              <a:lnSpc>
                <a:spcPct val="115000"/>
              </a:lnSpc>
              <a:spcBef>
                <a:spcPts val="0"/>
              </a:spcBef>
              <a:spcAft>
                <a:spcPts val="0"/>
              </a:spcAft>
              <a:buSzPts val="1200"/>
              <a:buChar char="●"/>
              <a:defRPr sz="1200"/>
            </a:lvl4pPr>
            <a:lvl5pPr indent="-304800" lvl="4" marL="2286000" rtl="0" algn="l">
              <a:lnSpc>
                <a:spcPct val="115000"/>
              </a:lnSpc>
              <a:spcBef>
                <a:spcPts val="0"/>
              </a:spcBef>
              <a:spcAft>
                <a:spcPts val="0"/>
              </a:spcAft>
              <a:buSzPts val="1200"/>
              <a:buChar char="○"/>
              <a:defRPr sz="1200"/>
            </a:lvl5pPr>
            <a:lvl6pPr indent="-304800" lvl="5" marL="2743200" rtl="0" algn="l">
              <a:lnSpc>
                <a:spcPct val="115000"/>
              </a:lnSpc>
              <a:spcBef>
                <a:spcPts val="0"/>
              </a:spcBef>
              <a:spcAft>
                <a:spcPts val="0"/>
              </a:spcAft>
              <a:buSzPts val="1200"/>
              <a:buChar char="■"/>
              <a:defRPr sz="1200"/>
            </a:lvl6pPr>
            <a:lvl7pPr indent="-304800" lvl="6" marL="3200400" rtl="0" algn="l">
              <a:lnSpc>
                <a:spcPct val="115000"/>
              </a:lnSpc>
              <a:spcBef>
                <a:spcPts val="0"/>
              </a:spcBef>
              <a:spcAft>
                <a:spcPts val="0"/>
              </a:spcAft>
              <a:buSzPts val="1200"/>
              <a:buChar char="●"/>
              <a:defRPr sz="1200"/>
            </a:lvl7pPr>
            <a:lvl8pPr indent="-304800" lvl="7" marL="3657600" rtl="0" algn="l">
              <a:lnSpc>
                <a:spcPct val="115000"/>
              </a:lnSpc>
              <a:spcBef>
                <a:spcPts val="0"/>
              </a:spcBef>
              <a:spcAft>
                <a:spcPts val="0"/>
              </a:spcAft>
              <a:buSzPts val="1200"/>
              <a:buChar char="○"/>
              <a:defRPr sz="1200"/>
            </a:lvl8pPr>
            <a:lvl9pPr indent="-304800" lvl="8" marL="4114800" rtl="0" algn="l">
              <a:lnSpc>
                <a:spcPct val="115000"/>
              </a:lnSpc>
              <a:spcBef>
                <a:spcPts val="0"/>
              </a:spcBef>
              <a:spcAft>
                <a:spcPts val="0"/>
              </a:spcAft>
              <a:buSzPts val="1200"/>
              <a:buChar char="■"/>
              <a:defRPr sz="1200"/>
            </a:lvl9pPr>
          </a:lstStyle>
          <a:p/>
        </p:txBody>
      </p:sp>
      <p:sp>
        <p:nvSpPr>
          <p:cNvPr id="82" name="Google Shape;82;p19"/>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2"/>
        </a:solidFill>
      </p:bgPr>
    </p:bg>
    <p:spTree>
      <p:nvGrpSpPr>
        <p:cNvPr id="83" name="Shape 83"/>
        <p:cNvGrpSpPr/>
        <p:nvPr/>
      </p:nvGrpSpPr>
      <p:grpSpPr>
        <a:xfrm>
          <a:off x="0" y="0"/>
          <a:ext cx="0" cy="0"/>
          <a:chOff x="0" y="0"/>
          <a:chExt cx="0" cy="0"/>
        </a:xfrm>
      </p:grpSpPr>
      <p:sp>
        <p:nvSpPr>
          <p:cNvPr id="84" name="Google Shape;84;p20"/>
          <p:cNvSpPr txBox="1"/>
          <p:nvPr>
            <p:ph type="title"/>
          </p:nvPr>
        </p:nvSpPr>
        <p:spPr>
          <a:xfrm>
            <a:off x="490250" y="526350"/>
            <a:ext cx="5604000" cy="4090800"/>
          </a:xfrm>
          <a:prstGeom prst="rect">
            <a:avLst/>
          </a:prstGeom>
          <a:noFill/>
          <a:ln>
            <a:noFill/>
          </a:ln>
        </p:spPr>
        <p:txBody>
          <a:bodyPr anchorCtr="0" anchor="ctr" bIns="91425" lIns="91425" spcFirstLastPara="1" rIns="91425" wrap="square" tIns="91425">
            <a:normAutofit/>
          </a:bodyPr>
          <a:lstStyle>
            <a:lvl1pPr lvl="0" rtl="0" algn="l">
              <a:lnSpc>
                <a:spcPct val="100000"/>
              </a:lnSpc>
              <a:spcBef>
                <a:spcPts val="0"/>
              </a:spcBef>
              <a:spcAft>
                <a:spcPts val="0"/>
              </a:spcAft>
              <a:buClr>
                <a:schemeClr val="lt1"/>
              </a:buClr>
              <a:buSzPts val="4800"/>
              <a:buNone/>
              <a:defRPr sz="4800">
                <a:solidFill>
                  <a:schemeClr val="lt1"/>
                </a:solidFill>
              </a:defRPr>
            </a:lvl1pPr>
            <a:lvl2pPr lvl="1" rtl="0" algn="l">
              <a:lnSpc>
                <a:spcPct val="100000"/>
              </a:lnSpc>
              <a:spcBef>
                <a:spcPts val="0"/>
              </a:spcBef>
              <a:spcAft>
                <a:spcPts val="0"/>
              </a:spcAft>
              <a:buClr>
                <a:schemeClr val="lt1"/>
              </a:buClr>
              <a:buSzPts val="4800"/>
              <a:buNone/>
              <a:defRPr sz="4800">
                <a:solidFill>
                  <a:schemeClr val="lt1"/>
                </a:solidFill>
              </a:defRPr>
            </a:lvl2pPr>
            <a:lvl3pPr lvl="2" rtl="0" algn="l">
              <a:lnSpc>
                <a:spcPct val="100000"/>
              </a:lnSpc>
              <a:spcBef>
                <a:spcPts val="0"/>
              </a:spcBef>
              <a:spcAft>
                <a:spcPts val="0"/>
              </a:spcAft>
              <a:buClr>
                <a:schemeClr val="lt1"/>
              </a:buClr>
              <a:buSzPts val="4800"/>
              <a:buNone/>
              <a:defRPr sz="4800">
                <a:solidFill>
                  <a:schemeClr val="lt1"/>
                </a:solidFill>
              </a:defRPr>
            </a:lvl3pPr>
            <a:lvl4pPr lvl="3" rtl="0" algn="l">
              <a:lnSpc>
                <a:spcPct val="100000"/>
              </a:lnSpc>
              <a:spcBef>
                <a:spcPts val="0"/>
              </a:spcBef>
              <a:spcAft>
                <a:spcPts val="0"/>
              </a:spcAft>
              <a:buClr>
                <a:schemeClr val="lt1"/>
              </a:buClr>
              <a:buSzPts val="4800"/>
              <a:buNone/>
              <a:defRPr sz="4800">
                <a:solidFill>
                  <a:schemeClr val="lt1"/>
                </a:solidFill>
              </a:defRPr>
            </a:lvl4pPr>
            <a:lvl5pPr lvl="4" rtl="0" algn="l">
              <a:lnSpc>
                <a:spcPct val="100000"/>
              </a:lnSpc>
              <a:spcBef>
                <a:spcPts val="0"/>
              </a:spcBef>
              <a:spcAft>
                <a:spcPts val="0"/>
              </a:spcAft>
              <a:buClr>
                <a:schemeClr val="lt1"/>
              </a:buClr>
              <a:buSzPts val="4800"/>
              <a:buNone/>
              <a:defRPr sz="4800">
                <a:solidFill>
                  <a:schemeClr val="lt1"/>
                </a:solidFill>
              </a:defRPr>
            </a:lvl5pPr>
            <a:lvl6pPr lvl="5" rtl="0" algn="l">
              <a:lnSpc>
                <a:spcPct val="100000"/>
              </a:lnSpc>
              <a:spcBef>
                <a:spcPts val="0"/>
              </a:spcBef>
              <a:spcAft>
                <a:spcPts val="0"/>
              </a:spcAft>
              <a:buClr>
                <a:schemeClr val="lt1"/>
              </a:buClr>
              <a:buSzPts val="4800"/>
              <a:buNone/>
              <a:defRPr sz="4800">
                <a:solidFill>
                  <a:schemeClr val="lt1"/>
                </a:solidFill>
              </a:defRPr>
            </a:lvl6pPr>
            <a:lvl7pPr lvl="6" rtl="0" algn="l">
              <a:lnSpc>
                <a:spcPct val="100000"/>
              </a:lnSpc>
              <a:spcBef>
                <a:spcPts val="0"/>
              </a:spcBef>
              <a:spcAft>
                <a:spcPts val="0"/>
              </a:spcAft>
              <a:buClr>
                <a:schemeClr val="lt1"/>
              </a:buClr>
              <a:buSzPts val="4800"/>
              <a:buNone/>
              <a:defRPr sz="4800">
                <a:solidFill>
                  <a:schemeClr val="lt1"/>
                </a:solidFill>
              </a:defRPr>
            </a:lvl7pPr>
            <a:lvl8pPr lvl="7" rtl="0" algn="l">
              <a:lnSpc>
                <a:spcPct val="100000"/>
              </a:lnSpc>
              <a:spcBef>
                <a:spcPts val="0"/>
              </a:spcBef>
              <a:spcAft>
                <a:spcPts val="0"/>
              </a:spcAft>
              <a:buClr>
                <a:schemeClr val="lt1"/>
              </a:buClr>
              <a:buSzPts val="4800"/>
              <a:buNone/>
              <a:defRPr sz="4800">
                <a:solidFill>
                  <a:schemeClr val="lt1"/>
                </a:solidFill>
              </a:defRPr>
            </a:lvl8pPr>
            <a:lvl9pPr lvl="8" rtl="0" algn="l">
              <a:lnSpc>
                <a:spcPct val="100000"/>
              </a:lnSpc>
              <a:spcBef>
                <a:spcPts val="0"/>
              </a:spcBef>
              <a:spcAft>
                <a:spcPts val="0"/>
              </a:spcAft>
              <a:buClr>
                <a:schemeClr val="lt1"/>
              </a:buClr>
              <a:buSzPts val="4800"/>
              <a:buNone/>
              <a:defRPr sz="4800">
                <a:solidFill>
                  <a:schemeClr val="lt1"/>
                </a:solidFill>
              </a:defRPr>
            </a:lvl9pPr>
          </a:lstStyle>
          <a:p/>
        </p:txBody>
      </p:sp>
      <p:sp>
        <p:nvSpPr>
          <p:cNvPr id="85" name="Google Shape;85;p20"/>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6" name="Shape 86"/>
        <p:cNvGrpSpPr/>
        <p:nvPr/>
      </p:nvGrpSpPr>
      <p:grpSpPr>
        <a:xfrm>
          <a:off x="0" y="0"/>
          <a:ext cx="0" cy="0"/>
          <a:chOff x="0" y="0"/>
          <a:chExt cx="0" cy="0"/>
        </a:xfrm>
      </p:grpSpPr>
      <p:sp>
        <p:nvSpPr>
          <p:cNvPr id="87" name="Google Shape;87;p21"/>
          <p:cNvSpPr/>
          <p:nvPr/>
        </p:nvSpPr>
        <p:spPr>
          <a:xfrm>
            <a:off x="4636800" y="80700"/>
            <a:ext cx="4426500" cy="49821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88" name="Google Shape;88;p21"/>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89" name="Google Shape;89;p21"/>
          <p:cNvSpPr txBox="1"/>
          <p:nvPr>
            <p:ph type="title"/>
          </p:nvPr>
        </p:nvSpPr>
        <p:spPr>
          <a:xfrm>
            <a:off x="265500" y="1181700"/>
            <a:ext cx="4045200" cy="1533600"/>
          </a:xfrm>
          <a:prstGeom prst="rect">
            <a:avLst/>
          </a:prstGeom>
          <a:noFill/>
          <a:ln>
            <a:noFill/>
          </a:ln>
        </p:spPr>
        <p:txBody>
          <a:bodyPr anchorCtr="0" anchor="b" bIns="91425" lIns="91425" spcFirstLastPara="1" rIns="91425" wrap="square" tIns="91425">
            <a:normAutofit/>
          </a:bodyPr>
          <a:lstStyle>
            <a:lvl1pPr lvl="0" rtl="0" algn="ctr">
              <a:lnSpc>
                <a:spcPct val="100000"/>
              </a:lnSpc>
              <a:spcBef>
                <a:spcPts val="0"/>
              </a:spcBef>
              <a:spcAft>
                <a:spcPts val="0"/>
              </a:spcAft>
              <a:buSzPts val="3800"/>
              <a:buNone/>
              <a:defRPr sz="3800"/>
            </a:lvl1pPr>
            <a:lvl2pPr lvl="1" rtl="0" algn="ctr">
              <a:lnSpc>
                <a:spcPct val="100000"/>
              </a:lnSpc>
              <a:spcBef>
                <a:spcPts val="0"/>
              </a:spcBef>
              <a:spcAft>
                <a:spcPts val="0"/>
              </a:spcAft>
              <a:buSzPts val="3800"/>
              <a:buNone/>
              <a:defRPr sz="3800"/>
            </a:lvl2pPr>
            <a:lvl3pPr lvl="2" rtl="0" algn="ctr">
              <a:lnSpc>
                <a:spcPct val="100000"/>
              </a:lnSpc>
              <a:spcBef>
                <a:spcPts val="0"/>
              </a:spcBef>
              <a:spcAft>
                <a:spcPts val="0"/>
              </a:spcAft>
              <a:buSzPts val="3800"/>
              <a:buNone/>
              <a:defRPr sz="3800"/>
            </a:lvl3pPr>
            <a:lvl4pPr lvl="3" rtl="0" algn="ctr">
              <a:lnSpc>
                <a:spcPct val="100000"/>
              </a:lnSpc>
              <a:spcBef>
                <a:spcPts val="0"/>
              </a:spcBef>
              <a:spcAft>
                <a:spcPts val="0"/>
              </a:spcAft>
              <a:buSzPts val="3800"/>
              <a:buNone/>
              <a:defRPr sz="3800"/>
            </a:lvl4pPr>
            <a:lvl5pPr lvl="4" rtl="0" algn="ctr">
              <a:lnSpc>
                <a:spcPct val="100000"/>
              </a:lnSpc>
              <a:spcBef>
                <a:spcPts val="0"/>
              </a:spcBef>
              <a:spcAft>
                <a:spcPts val="0"/>
              </a:spcAft>
              <a:buSzPts val="3800"/>
              <a:buNone/>
              <a:defRPr sz="3800"/>
            </a:lvl5pPr>
            <a:lvl6pPr lvl="5" rtl="0" algn="ctr">
              <a:lnSpc>
                <a:spcPct val="100000"/>
              </a:lnSpc>
              <a:spcBef>
                <a:spcPts val="0"/>
              </a:spcBef>
              <a:spcAft>
                <a:spcPts val="0"/>
              </a:spcAft>
              <a:buSzPts val="3800"/>
              <a:buNone/>
              <a:defRPr sz="3800"/>
            </a:lvl6pPr>
            <a:lvl7pPr lvl="6" rtl="0" algn="ctr">
              <a:lnSpc>
                <a:spcPct val="100000"/>
              </a:lnSpc>
              <a:spcBef>
                <a:spcPts val="0"/>
              </a:spcBef>
              <a:spcAft>
                <a:spcPts val="0"/>
              </a:spcAft>
              <a:buSzPts val="3800"/>
              <a:buNone/>
              <a:defRPr sz="3800"/>
            </a:lvl7pPr>
            <a:lvl8pPr lvl="7" rtl="0" algn="ctr">
              <a:lnSpc>
                <a:spcPct val="100000"/>
              </a:lnSpc>
              <a:spcBef>
                <a:spcPts val="0"/>
              </a:spcBef>
              <a:spcAft>
                <a:spcPts val="0"/>
              </a:spcAft>
              <a:buSzPts val="3800"/>
              <a:buNone/>
              <a:defRPr sz="3800"/>
            </a:lvl8pPr>
            <a:lvl9pPr lvl="8" rtl="0" algn="ctr">
              <a:lnSpc>
                <a:spcPct val="100000"/>
              </a:lnSpc>
              <a:spcBef>
                <a:spcPts val="0"/>
              </a:spcBef>
              <a:spcAft>
                <a:spcPts val="0"/>
              </a:spcAft>
              <a:buSzPts val="3800"/>
              <a:buNone/>
              <a:defRPr sz="3800"/>
            </a:lvl9pPr>
          </a:lstStyle>
          <a:p/>
        </p:txBody>
      </p:sp>
      <p:sp>
        <p:nvSpPr>
          <p:cNvPr id="90" name="Google Shape;90;p21"/>
          <p:cNvSpPr txBox="1"/>
          <p:nvPr>
            <p:ph idx="1" type="subTitle"/>
          </p:nvPr>
        </p:nvSpPr>
        <p:spPr>
          <a:xfrm>
            <a:off x="265500" y="2769001"/>
            <a:ext cx="4045200" cy="13455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91" name="Google Shape;91;p21"/>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rmAutofit/>
          </a:bodyPr>
          <a:lstStyle>
            <a:lvl1pPr indent="-342900" lvl="0" marL="457200" rtl="0" algn="l">
              <a:lnSpc>
                <a:spcPct val="115000"/>
              </a:lnSpc>
              <a:spcBef>
                <a:spcPts val="0"/>
              </a:spcBef>
              <a:spcAft>
                <a:spcPts val="0"/>
              </a:spcAft>
              <a:buClr>
                <a:schemeClr val="lt1"/>
              </a:buClr>
              <a:buSzPts val="1800"/>
              <a:buChar char="●"/>
              <a:defRPr>
                <a:solidFill>
                  <a:schemeClr val="lt1"/>
                </a:solidFill>
              </a:defRPr>
            </a:lvl1pPr>
            <a:lvl2pPr indent="-317500" lvl="1" marL="914400" rtl="0" algn="l">
              <a:lnSpc>
                <a:spcPct val="115000"/>
              </a:lnSpc>
              <a:spcBef>
                <a:spcPts val="0"/>
              </a:spcBef>
              <a:spcAft>
                <a:spcPts val="0"/>
              </a:spcAft>
              <a:buClr>
                <a:schemeClr val="lt1"/>
              </a:buClr>
              <a:buSzPts val="1400"/>
              <a:buChar char="○"/>
              <a:defRPr>
                <a:solidFill>
                  <a:schemeClr val="lt1"/>
                </a:solidFill>
              </a:defRPr>
            </a:lvl2pPr>
            <a:lvl3pPr indent="-317500" lvl="2" marL="1371600" rtl="0" algn="l">
              <a:lnSpc>
                <a:spcPct val="115000"/>
              </a:lnSpc>
              <a:spcBef>
                <a:spcPts val="0"/>
              </a:spcBef>
              <a:spcAft>
                <a:spcPts val="0"/>
              </a:spcAft>
              <a:buClr>
                <a:schemeClr val="lt1"/>
              </a:buClr>
              <a:buSzPts val="1400"/>
              <a:buChar char="■"/>
              <a:defRPr>
                <a:solidFill>
                  <a:schemeClr val="lt1"/>
                </a:solidFill>
              </a:defRPr>
            </a:lvl3pPr>
            <a:lvl4pPr indent="-317500" lvl="3" marL="1828800" rtl="0" algn="l">
              <a:lnSpc>
                <a:spcPct val="115000"/>
              </a:lnSpc>
              <a:spcBef>
                <a:spcPts val="0"/>
              </a:spcBef>
              <a:spcAft>
                <a:spcPts val="0"/>
              </a:spcAft>
              <a:buClr>
                <a:schemeClr val="lt1"/>
              </a:buClr>
              <a:buSzPts val="1400"/>
              <a:buChar char="●"/>
              <a:defRPr>
                <a:solidFill>
                  <a:schemeClr val="lt1"/>
                </a:solidFill>
              </a:defRPr>
            </a:lvl4pPr>
            <a:lvl5pPr indent="-317500" lvl="4" marL="2286000" rtl="0" algn="l">
              <a:lnSpc>
                <a:spcPct val="115000"/>
              </a:lnSpc>
              <a:spcBef>
                <a:spcPts val="0"/>
              </a:spcBef>
              <a:spcAft>
                <a:spcPts val="0"/>
              </a:spcAft>
              <a:buClr>
                <a:schemeClr val="lt1"/>
              </a:buClr>
              <a:buSzPts val="1400"/>
              <a:buChar char="○"/>
              <a:defRPr>
                <a:solidFill>
                  <a:schemeClr val="lt1"/>
                </a:solidFill>
              </a:defRPr>
            </a:lvl5pPr>
            <a:lvl6pPr indent="-317500" lvl="5" marL="2743200" rtl="0" algn="l">
              <a:lnSpc>
                <a:spcPct val="115000"/>
              </a:lnSpc>
              <a:spcBef>
                <a:spcPts val="0"/>
              </a:spcBef>
              <a:spcAft>
                <a:spcPts val="0"/>
              </a:spcAft>
              <a:buClr>
                <a:schemeClr val="lt1"/>
              </a:buClr>
              <a:buSzPts val="1400"/>
              <a:buChar char="■"/>
              <a:defRPr>
                <a:solidFill>
                  <a:schemeClr val="lt1"/>
                </a:solidFill>
              </a:defRPr>
            </a:lvl6pPr>
            <a:lvl7pPr indent="-317500" lvl="6" marL="3200400" rtl="0" algn="l">
              <a:lnSpc>
                <a:spcPct val="115000"/>
              </a:lnSpc>
              <a:spcBef>
                <a:spcPts val="0"/>
              </a:spcBef>
              <a:spcAft>
                <a:spcPts val="0"/>
              </a:spcAft>
              <a:buClr>
                <a:schemeClr val="lt1"/>
              </a:buClr>
              <a:buSzPts val="1400"/>
              <a:buChar char="●"/>
              <a:defRPr>
                <a:solidFill>
                  <a:schemeClr val="lt1"/>
                </a:solidFill>
              </a:defRPr>
            </a:lvl7pPr>
            <a:lvl8pPr indent="-317500" lvl="7" marL="3657600" rtl="0" algn="l">
              <a:lnSpc>
                <a:spcPct val="115000"/>
              </a:lnSpc>
              <a:spcBef>
                <a:spcPts val="0"/>
              </a:spcBef>
              <a:spcAft>
                <a:spcPts val="0"/>
              </a:spcAft>
              <a:buClr>
                <a:schemeClr val="lt1"/>
              </a:buClr>
              <a:buSzPts val="1400"/>
              <a:buChar char="○"/>
              <a:defRPr>
                <a:solidFill>
                  <a:schemeClr val="lt1"/>
                </a:solidFill>
              </a:defRPr>
            </a:lvl8pPr>
            <a:lvl9pPr indent="-317500" lvl="8" marL="4114800" rtl="0" algn="l">
              <a:lnSpc>
                <a:spcPct val="115000"/>
              </a:lnSpc>
              <a:spcBef>
                <a:spcPts val="0"/>
              </a:spcBef>
              <a:spcAft>
                <a:spcPts val="0"/>
              </a:spcAft>
              <a:buClr>
                <a:schemeClr val="lt1"/>
              </a:buClr>
              <a:buSzPts val="1400"/>
              <a:buChar char="■"/>
              <a:defRPr>
                <a:solidFill>
                  <a:schemeClr val="lt1"/>
                </a:solidFill>
              </a:defRPr>
            </a:lvl9pPr>
          </a:lstStyle>
          <a:p/>
        </p:txBody>
      </p:sp>
      <p:sp>
        <p:nvSpPr>
          <p:cNvPr id="92" name="Google Shape;92;p21"/>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 name="Shape 14"/>
        <p:cNvGrpSpPr/>
        <p:nvPr/>
      </p:nvGrpSpPr>
      <p:grpSpPr>
        <a:xfrm>
          <a:off x="0" y="0"/>
          <a:ext cx="0" cy="0"/>
          <a:chOff x="0" y="0"/>
          <a:chExt cx="0" cy="0"/>
        </a:xfrm>
      </p:grpSpPr>
      <p:sp>
        <p:nvSpPr>
          <p:cNvPr id="15" name="Google Shape;15;p3"/>
          <p:cNvSpPr/>
          <p:nvPr/>
        </p:nvSpPr>
        <p:spPr>
          <a:xfrm>
            <a:off x="80700" y="2651100"/>
            <a:ext cx="8982600" cy="24117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3"/>
          <p:cNvSpPr txBox="1"/>
          <p:nvPr>
            <p:ph type="title"/>
          </p:nvPr>
        </p:nvSpPr>
        <p:spPr>
          <a:xfrm>
            <a:off x="485875" y="1714500"/>
            <a:ext cx="8183700" cy="785700"/>
          </a:xfrm>
          <a:prstGeom prst="rect">
            <a:avLst/>
          </a:prstGeom>
        </p:spPr>
        <p:txBody>
          <a:bodyPr anchorCtr="0" anchor="b" bIns="91425" lIns="91425" spcFirstLastPara="1" rIns="91425" wrap="square" tIns="91425">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17" name="Google Shape;17;p3"/>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3" name="Shape 93"/>
        <p:cNvGrpSpPr/>
        <p:nvPr/>
      </p:nvGrpSpPr>
      <p:grpSpPr>
        <a:xfrm>
          <a:off x="0" y="0"/>
          <a:ext cx="0" cy="0"/>
          <a:chOff x="0" y="0"/>
          <a:chExt cx="0" cy="0"/>
        </a:xfrm>
      </p:grpSpPr>
      <p:sp>
        <p:nvSpPr>
          <p:cNvPr id="94" name="Google Shape;94;p22"/>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rtl="0" algn="l">
              <a:lnSpc>
                <a:spcPct val="100000"/>
              </a:lnSpc>
              <a:spcBef>
                <a:spcPts val="0"/>
              </a:spcBef>
              <a:spcAft>
                <a:spcPts val="0"/>
              </a:spcAft>
              <a:buSzPts val="2100"/>
              <a:buNone/>
              <a:defRPr sz="2100"/>
            </a:lvl1pPr>
          </a:lstStyle>
          <a:p/>
        </p:txBody>
      </p:sp>
      <p:sp>
        <p:nvSpPr>
          <p:cNvPr id="95" name="Google Shape;95;p22"/>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96" name="Shape 96"/>
        <p:cNvGrpSpPr/>
        <p:nvPr/>
      </p:nvGrpSpPr>
      <p:grpSpPr>
        <a:xfrm>
          <a:off x="0" y="0"/>
          <a:ext cx="0" cy="0"/>
          <a:chOff x="0" y="0"/>
          <a:chExt cx="0" cy="0"/>
        </a:xfrm>
      </p:grpSpPr>
      <p:sp>
        <p:nvSpPr>
          <p:cNvPr id="97" name="Google Shape;97;p23"/>
          <p:cNvSpPr/>
          <p:nvPr/>
        </p:nvSpPr>
        <p:spPr>
          <a:xfrm>
            <a:off x="80700" y="2651100"/>
            <a:ext cx="8982600" cy="24117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 name="Google Shape;98;p23"/>
          <p:cNvSpPr txBox="1"/>
          <p:nvPr>
            <p:ph hasCustomPrompt="1" type="title"/>
          </p:nvPr>
        </p:nvSpPr>
        <p:spPr>
          <a:xfrm>
            <a:off x="311700" y="743001"/>
            <a:ext cx="8520600" cy="2006400"/>
          </a:xfrm>
          <a:prstGeom prst="rect">
            <a:avLst/>
          </a:prstGeom>
          <a:noFill/>
          <a:ln>
            <a:noFill/>
          </a:ln>
        </p:spPr>
        <p:txBody>
          <a:bodyPr anchorCtr="0" anchor="b" bIns="91425" lIns="91425" spcFirstLastPara="1" rIns="91425" wrap="square" tIns="91425">
            <a:normAutofit/>
          </a:bodyPr>
          <a:lstStyle>
            <a:lvl1pPr lvl="0" rtl="0" algn="ctr">
              <a:lnSpc>
                <a:spcPct val="100000"/>
              </a:lnSpc>
              <a:spcBef>
                <a:spcPts val="0"/>
              </a:spcBef>
              <a:spcAft>
                <a:spcPts val="0"/>
              </a:spcAft>
              <a:buSzPts val="12000"/>
              <a:buFont typeface="Arial"/>
              <a:buNone/>
              <a:defRPr sz="12000">
                <a:latin typeface="Arial"/>
                <a:ea typeface="Arial"/>
                <a:cs typeface="Arial"/>
                <a:sym typeface="Arial"/>
              </a:defRPr>
            </a:lvl1pPr>
            <a:lvl2pPr lvl="1" rtl="0" algn="ctr">
              <a:lnSpc>
                <a:spcPct val="100000"/>
              </a:lnSpc>
              <a:spcBef>
                <a:spcPts val="0"/>
              </a:spcBef>
              <a:spcAft>
                <a:spcPts val="0"/>
              </a:spcAft>
              <a:buSzPts val="12000"/>
              <a:buFont typeface="Arial"/>
              <a:buNone/>
              <a:defRPr sz="12000">
                <a:latin typeface="Arial"/>
                <a:ea typeface="Arial"/>
                <a:cs typeface="Arial"/>
                <a:sym typeface="Arial"/>
              </a:defRPr>
            </a:lvl2pPr>
            <a:lvl3pPr lvl="2" rtl="0" algn="ctr">
              <a:lnSpc>
                <a:spcPct val="100000"/>
              </a:lnSpc>
              <a:spcBef>
                <a:spcPts val="0"/>
              </a:spcBef>
              <a:spcAft>
                <a:spcPts val="0"/>
              </a:spcAft>
              <a:buSzPts val="12000"/>
              <a:buFont typeface="Arial"/>
              <a:buNone/>
              <a:defRPr sz="12000">
                <a:latin typeface="Arial"/>
                <a:ea typeface="Arial"/>
                <a:cs typeface="Arial"/>
                <a:sym typeface="Arial"/>
              </a:defRPr>
            </a:lvl3pPr>
            <a:lvl4pPr lvl="3" rtl="0" algn="ctr">
              <a:lnSpc>
                <a:spcPct val="100000"/>
              </a:lnSpc>
              <a:spcBef>
                <a:spcPts val="0"/>
              </a:spcBef>
              <a:spcAft>
                <a:spcPts val="0"/>
              </a:spcAft>
              <a:buSzPts val="12000"/>
              <a:buFont typeface="Arial"/>
              <a:buNone/>
              <a:defRPr sz="12000">
                <a:latin typeface="Arial"/>
                <a:ea typeface="Arial"/>
                <a:cs typeface="Arial"/>
                <a:sym typeface="Arial"/>
              </a:defRPr>
            </a:lvl4pPr>
            <a:lvl5pPr lvl="4" rtl="0" algn="ctr">
              <a:lnSpc>
                <a:spcPct val="100000"/>
              </a:lnSpc>
              <a:spcBef>
                <a:spcPts val="0"/>
              </a:spcBef>
              <a:spcAft>
                <a:spcPts val="0"/>
              </a:spcAft>
              <a:buSzPts val="12000"/>
              <a:buFont typeface="Arial"/>
              <a:buNone/>
              <a:defRPr sz="12000">
                <a:latin typeface="Arial"/>
                <a:ea typeface="Arial"/>
                <a:cs typeface="Arial"/>
                <a:sym typeface="Arial"/>
              </a:defRPr>
            </a:lvl5pPr>
            <a:lvl6pPr lvl="5" rtl="0" algn="ctr">
              <a:lnSpc>
                <a:spcPct val="100000"/>
              </a:lnSpc>
              <a:spcBef>
                <a:spcPts val="0"/>
              </a:spcBef>
              <a:spcAft>
                <a:spcPts val="0"/>
              </a:spcAft>
              <a:buSzPts val="12000"/>
              <a:buFont typeface="Arial"/>
              <a:buNone/>
              <a:defRPr sz="12000">
                <a:latin typeface="Arial"/>
                <a:ea typeface="Arial"/>
                <a:cs typeface="Arial"/>
                <a:sym typeface="Arial"/>
              </a:defRPr>
            </a:lvl6pPr>
            <a:lvl7pPr lvl="6" rtl="0" algn="ctr">
              <a:lnSpc>
                <a:spcPct val="100000"/>
              </a:lnSpc>
              <a:spcBef>
                <a:spcPts val="0"/>
              </a:spcBef>
              <a:spcAft>
                <a:spcPts val="0"/>
              </a:spcAft>
              <a:buSzPts val="12000"/>
              <a:buFont typeface="Arial"/>
              <a:buNone/>
              <a:defRPr sz="12000">
                <a:latin typeface="Arial"/>
                <a:ea typeface="Arial"/>
                <a:cs typeface="Arial"/>
                <a:sym typeface="Arial"/>
              </a:defRPr>
            </a:lvl7pPr>
            <a:lvl8pPr lvl="7" rtl="0" algn="ctr">
              <a:lnSpc>
                <a:spcPct val="100000"/>
              </a:lnSpc>
              <a:spcBef>
                <a:spcPts val="0"/>
              </a:spcBef>
              <a:spcAft>
                <a:spcPts val="0"/>
              </a:spcAft>
              <a:buSzPts val="12000"/>
              <a:buFont typeface="Arial"/>
              <a:buNone/>
              <a:defRPr sz="12000">
                <a:latin typeface="Arial"/>
                <a:ea typeface="Arial"/>
                <a:cs typeface="Arial"/>
                <a:sym typeface="Arial"/>
              </a:defRPr>
            </a:lvl8pPr>
            <a:lvl9pPr lvl="8" rtl="0" algn="ctr">
              <a:lnSpc>
                <a:spcPct val="100000"/>
              </a:lnSpc>
              <a:spcBef>
                <a:spcPts val="0"/>
              </a:spcBef>
              <a:spcAft>
                <a:spcPts val="0"/>
              </a:spcAft>
              <a:buSzPts val="12000"/>
              <a:buFont typeface="Arial"/>
              <a:buNone/>
              <a:defRPr sz="12000">
                <a:latin typeface="Arial"/>
                <a:ea typeface="Arial"/>
                <a:cs typeface="Arial"/>
                <a:sym typeface="Arial"/>
              </a:defRPr>
            </a:lvl9pPr>
          </a:lstStyle>
          <a:p>
            <a:r>
              <a:t>xx%</a:t>
            </a:r>
          </a:p>
        </p:txBody>
      </p:sp>
      <p:sp>
        <p:nvSpPr>
          <p:cNvPr id="99" name="Google Shape;99;p23"/>
          <p:cNvSpPr txBox="1"/>
          <p:nvPr>
            <p:ph idx="1" type="body"/>
          </p:nvPr>
        </p:nvSpPr>
        <p:spPr>
          <a:xfrm>
            <a:off x="311700" y="2845182"/>
            <a:ext cx="8520600" cy="1300800"/>
          </a:xfrm>
          <a:prstGeom prst="rect">
            <a:avLst/>
          </a:prstGeom>
          <a:noFill/>
          <a:ln>
            <a:noFill/>
          </a:ln>
        </p:spPr>
        <p:txBody>
          <a:bodyPr anchorCtr="0" anchor="t" bIns="91425" lIns="91425" spcFirstLastPara="1" rIns="91425" wrap="square" tIns="91425">
            <a:normAutofit/>
          </a:bodyPr>
          <a:lstStyle>
            <a:lvl1pPr indent="-342900" lvl="0" marL="457200" rtl="0" algn="ctr">
              <a:lnSpc>
                <a:spcPct val="115000"/>
              </a:lnSpc>
              <a:spcBef>
                <a:spcPts val="0"/>
              </a:spcBef>
              <a:spcAft>
                <a:spcPts val="0"/>
              </a:spcAft>
              <a:buClr>
                <a:schemeClr val="lt1"/>
              </a:buClr>
              <a:buSzPts val="1800"/>
              <a:buChar char="●"/>
              <a:defRPr>
                <a:solidFill>
                  <a:schemeClr val="lt1"/>
                </a:solidFill>
              </a:defRPr>
            </a:lvl1pPr>
            <a:lvl2pPr indent="-317500" lvl="1" marL="914400" rtl="0" algn="ctr">
              <a:lnSpc>
                <a:spcPct val="115000"/>
              </a:lnSpc>
              <a:spcBef>
                <a:spcPts val="0"/>
              </a:spcBef>
              <a:spcAft>
                <a:spcPts val="0"/>
              </a:spcAft>
              <a:buClr>
                <a:schemeClr val="lt1"/>
              </a:buClr>
              <a:buSzPts val="1400"/>
              <a:buChar char="○"/>
              <a:defRPr>
                <a:solidFill>
                  <a:schemeClr val="lt1"/>
                </a:solidFill>
              </a:defRPr>
            </a:lvl2pPr>
            <a:lvl3pPr indent="-317500" lvl="2" marL="1371600" rtl="0" algn="ctr">
              <a:lnSpc>
                <a:spcPct val="115000"/>
              </a:lnSpc>
              <a:spcBef>
                <a:spcPts val="0"/>
              </a:spcBef>
              <a:spcAft>
                <a:spcPts val="0"/>
              </a:spcAft>
              <a:buClr>
                <a:schemeClr val="lt1"/>
              </a:buClr>
              <a:buSzPts val="1400"/>
              <a:buChar char="■"/>
              <a:defRPr>
                <a:solidFill>
                  <a:schemeClr val="lt1"/>
                </a:solidFill>
              </a:defRPr>
            </a:lvl3pPr>
            <a:lvl4pPr indent="-317500" lvl="3" marL="1828800" rtl="0" algn="ctr">
              <a:lnSpc>
                <a:spcPct val="115000"/>
              </a:lnSpc>
              <a:spcBef>
                <a:spcPts val="0"/>
              </a:spcBef>
              <a:spcAft>
                <a:spcPts val="0"/>
              </a:spcAft>
              <a:buClr>
                <a:schemeClr val="lt1"/>
              </a:buClr>
              <a:buSzPts val="1400"/>
              <a:buChar char="●"/>
              <a:defRPr>
                <a:solidFill>
                  <a:schemeClr val="lt1"/>
                </a:solidFill>
              </a:defRPr>
            </a:lvl4pPr>
            <a:lvl5pPr indent="-317500" lvl="4" marL="2286000" rtl="0" algn="ctr">
              <a:lnSpc>
                <a:spcPct val="115000"/>
              </a:lnSpc>
              <a:spcBef>
                <a:spcPts val="0"/>
              </a:spcBef>
              <a:spcAft>
                <a:spcPts val="0"/>
              </a:spcAft>
              <a:buClr>
                <a:schemeClr val="lt1"/>
              </a:buClr>
              <a:buSzPts val="1400"/>
              <a:buChar char="○"/>
              <a:defRPr>
                <a:solidFill>
                  <a:schemeClr val="lt1"/>
                </a:solidFill>
              </a:defRPr>
            </a:lvl5pPr>
            <a:lvl6pPr indent="-317500" lvl="5" marL="2743200" rtl="0" algn="ctr">
              <a:lnSpc>
                <a:spcPct val="115000"/>
              </a:lnSpc>
              <a:spcBef>
                <a:spcPts val="0"/>
              </a:spcBef>
              <a:spcAft>
                <a:spcPts val="0"/>
              </a:spcAft>
              <a:buClr>
                <a:schemeClr val="lt1"/>
              </a:buClr>
              <a:buSzPts val="1400"/>
              <a:buChar char="■"/>
              <a:defRPr>
                <a:solidFill>
                  <a:schemeClr val="lt1"/>
                </a:solidFill>
              </a:defRPr>
            </a:lvl6pPr>
            <a:lvl7pPr indent="-317500" lvl="6" marL="3200400" rtl="0" algn="ctr">
              <a:lnSpc>
                <a:spcPct val="115000"/>
              </a:lnSpc>
              <a:spcBef>
                <a:spcPts val="0"/>
              </a:spcBef>
              <a:spcAft>
                <a:spcPts val="0"/>
              </a:spcAft>
              <a:buClr>
                <a:schemeClr val="lt1"/>
              </a:buClr>
              <a:buSzPts val="1400"/>
              <a:buChar char="●"/>
              <a:defRPr>
                <a:solidFill>
                  <a:schemeClr val="lt1"/>
                </a:solidFill>
              </a:defRPr>
            </a:lvl7pPr>
            <a:lvl8pPr indent="-317500" lvl="7" marL="3657600" rtl="0" algn="ctr">
              <a:lnSpc>
                <a:spcPct val="115000"/>
              </a:lnSpc>
              <a:spcBef>
                <a:spcPts val="0"/>
              </a:spcBef>
              <a:spcAft>
                <a:spcPts val="0"/>
              </a:spcAft>
              <a:buClr>
                <a:schemeClr val="lt1"/>
              </a:buClr>
              <a:buSzPts val="1400"/>
              <a:buChar char="○"/>
              <a:defRPr>
                <a:solidFill>
                  <a:schemeClr val="lt1"/>
                </a:solidFill>
              </a:defRPr>
            </a:lvl8pPr>
            <a:lvl9pPr indent="-317500" lvl="8" marL="4114800" rtl="0" algn="ctr">
              <a:lnSpc>
                <a:spcPct val="115000"/>
              </a:lnSpc>
              <a:spcBef>
                <a:spcPts val="0"/>
              </a:spcBef>
              <a:spcAft>
                <a:spcPts val="0"/>
              </a:spcAft>
              <a:buClr>
                <a:schemeClr val="lt1"/>
              </a:buClr>
              <a:buSzPts val="1400"/>
              <a:buChar char="■"/>
              <a:defRPr>
                <a:solidFill>
                  <a:schemeClr val="lt1"/>
                </a:solidFill>
              </a:defRPr>
            </a:lvl9pPr>
          </a:lstStyle>
          <a:p/>
        </p:txBody>
      </p:sp>
      <p:sp>
        <p:nvSpPr>
          <p:cNvPr id="100" name="Google Shape;100;p23"/>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1" name="Shape 101"/>
        <p:cNvGrpSpPr/>
        <p:nvPr/>
      </p:nvGrpSpPr>
      <p:grpSpPr>
        <a:xfrm>
          <a:off x="0" y="0"/>
          <a:ext cx="0" cy="0"/>
          <a:chOff x="0" y="0"/>
          <a:chExt cx="0" cy="0"/>
        </a:xfrm>
      </p:grpSpPr>
      <p:sp>
        <p:nvSpPr>
          <p:cNvPr id="102" name="Google Shape;102;p24"/>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p4"/>
          <p:cNvSpPr txBox="1"/>
          <p:nvPr>
            <p:ph type="title"/>
          </p:nvPr>
        </p:nvSpPr>
        <p:spPr>
          <a:xfrm>
            <a:off x="311700" y="445025"/>
            <a:ext cx="8520600" cy="6234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0" name="Google Shape;20;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1" name="Google Shape;21;p4"/>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2" name="Shape 22"/>
        <p:cNvGrpSpPr/>
        <p:nvPr/>
      </p:nvGrpSpPr>
      <p:grpSpPr>
        <a:xfrm>
          <a:off x="0" y="0"/>
          <a:ext cx="0" cy="0"/>
          <a:chOff x="0" y="0"/>
          <a:chExt cx="0" cy="0"/>
        </a:xfrm>
      </p:grpSpPr>
      <p:sp>
        <p:nvSpPr>
          <p:cNvPr id="23" name="Google Shape;23;p5"/>
          <p:cNvSpPr txBox="1"/>
          <p:nvPr>
            <p:ph type="title"/>
          </p:nvPr>
        </p:nvSpPr>
        <p:spPr>
          <a:xfrm>
            <a:off x="311700" y="445025"/>
            <a:ext cx="8520600" cy="6234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4" name="Google Shape;24;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5" name="Google Shape;25;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6" name="Google Shape;26;p5"/>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 name="Shape 27"/>
        <p:cNvGrpSpPr/>
        <p:nvPr/>
      </p:nvGrpSpPr>
      <p:grpSpPr>
        <a:xfrm>
          <a:off x="0" y="0"/>
          <a:ext cx="0" cy="0"/>
          <a:chOff x="0" y="0"/>
          <a:chExt cx="0" cy="0"/>
        </a:xfrm>
      </p:grpSpPr>
      <p:sp>
        <p:nvSpPr>
          <p:cNvPr id="28" name="Google Shape;28;p6"/>
          <p:cNvSpPr txBox="1"/>
          <p:nvPr>
            <p:ph type="title"/>
          </p:nvPr>
        </p:nvSpPr>
        <p:spPr>
          <a:xfrm>
            <a:off x="311700" y="445025"/>
            <a:ext cx="8520600" cy="6234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9" name="Google Shape;29;p6"/>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0" name="Shape 30"/>
        <p:cNvGrpSpPr/>
        <p:nvPr/>
      </p:nvGrpSpPr>
      <p:grpSpPr>
        <a:xfrm>
          <a:off x="0" y="0"/>
          <a:ext cx="0" cy="0"/>
          <a:chOff x="0" y="0"/>
          <a:chExt cx="0" cy="0"/>
        </a:xfrm>
      </p:grpSpPr>
      <p:sp>
        <p:nvSpPr>
          <p:cNvPr id="31" name="Google Shape;31;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2" name="Google Shape;32;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3" name="Google Shape;33;p7"/>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2"/>
        </a:solidFill>
      </p:bgPr>
    </p:bg>
    <p:spTree>
      <p:nvGrpSpPr>
        <p:cNvPr id="34" name="Shape 34"/>
        <p:cNvGrpSpPr/>
        <p:nvPr/>
      </p:nvGrpSpPr>
      <p:grpSpPr>
        <a:xfrm>
          <a:off x="0" y="0"/>
          <a:ext cx="0" cy="0"/>
          <a:chOff x="0" y="0"/>
          <a:chExt cx="0" cy="0"/>
        </a:xfrm>
      </p:grpSpPr>
      <p:sp>
        <p:nvSpPr>
          <p:cNvPr id="35" name="Google Shape;35;p8"/>
          <p:cNvSpPr txBox="1"/>
          <p:nvPr>
            <p:ph type="title"/>
          </p:nvPr>
        </p:nvSpPr>
        <p:spPr>
          <a:xfrm>
            <a:off x="490250" y="526350"/>
            <a:ext cx="56040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36" name="Google Shape;36;p8"/>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7" name="Shape 37"/>
        <p:cNvGrpSpPr/>
        <p:nvPr/>
      </p:nvGrpSpPr>
      <p:grpSpPr>
        <a:xfrm>
          <a:off x="0" y="0"/>
          <a:ext cx="0" cy="0"/>
          <a:chOff x="0" y="0"/>
          <a:chExt cx="0" cy="0"/>
        </a:xfrm>
      </p:grpSpPr>
      <p:sp>
        <p:nvSpPr>
          <p:cNvPr id="38" name="Google Shape;38;p9"/>
          <p:cNvSpPr/>
          <p:nvPr/>
        </p:nvSpPr>
        <p:spPr>
          <a:xfrm>
            <a:off x="4636800" y="80700"/>
            <a:ext cx="4426500" cy="49821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9" name="Google Shape;39;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0" name="Google Shape;40;p9"/>
          <p:cNvSpPr txBox="1"/>
          <p:nvPr>
            <p:ph type="title"/>
          </p:nvPr>
        </p:nvSpPr>
        <p:spPr>
          <a:xfrm>
            <a:off x="265500" y="1181700"/>
            <a:ext cx="4045200" cy="1533600"/>
          </a:xfrm>
          <a:prstGeom prst="rect">
            <a:avLst/>
          </a:prstGeom>
        </p:spPr>
        <p:txBody>
          <a:bodyPr anchorCtr="0" anchor="b" bIns="91425" lIns="91425" spcFirstLastPara="1" rIns="91425" wrap="square" tIns="91425">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p:txBody>
      </p:sp>
      <p:sp>
        <p:nvSpPr>
          <p:cNvPr id="41" name="Google Shape;41;p9"/>
          <p:cNvSpPr txBox="1"/>
          <p:nvPr>
            <p:ph idx="1" type="subTitle"/>
          </p:nvPr>
        </p:nvSpPr>
        <p:spPr>
          <a:xfrm>
            <a:off x="265500" y="2769001"/>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2" name="Google Shape;42;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43" name="Google Shape;43;p9"/>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4" name="Shape 44"/>
        <p:cNvGrpSpPr/>
        <p:nvPr/>
      </p:nvGrpSpPr>
      <p:grpSpPr>
        <a:xfrm>
          <a:off x="0" y="0"/>
          <a:ext cx="0" cy="0"/>
          <a:chOff x="0" y="0"/>
          <a:chExt cx="0" cy="0"/>
        </a:xfrm>
      </p:grpSpPr>
      <p:sp>
        <p:nvSpPr>
          <p:cNvPr id="45" name="Google Shape;45;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2100"/>
              <a:buNone/>
              <a:defRPr sz="2100"/>
            </a:lvl1pPr>
          </a:lstStyle>
          <a:p/>
        </p:txBody>
      </p:sp>
      <p:sp>
        <p:nvSpPr>
          <p:cNvPr id="46" name="Google Shape;46;p10"/>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plum">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6234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1pPr>
            <a:lvl2pPr lvl="1">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2pPr>
            <a:lvl3pPr lvl="2">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3pPr>
            <a:lvl4pPr lvl="3">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4pPr>
            <a:lvl5pPr lvl="4">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5pPr>
            <a:lvl6pPr lvl="5">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6pPr>
            <a:lvl7pPr lvl="6">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7pPr>
            <a:lvl8pPr lvl="7">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8pPr>
            <a:lvl9pPr lvl="8">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2"/>
              </a:buClr>
              <a:buSzPts val="1800"/>
              <a:buFont typeface="Source Sans Pro"/>
              <a:buChar char="●"/>
              <a:defRPr sz="1800">
                <a:solidFill>
                  <a:schemeClr val="lt2"/>
                </a:solidFill>
                <a:latin typeface="Source Sans Pro"/>
                <a:ea typeface="Source Sans Pro"/>
                <a:cs typeface="Source Sans Pro"/>
                <a:sym typeface="Source Sans Pro"/>
              </a:defRPr>
            </a:lvl1pPr>
            <a:lvl2pPr indent="-317500" lvl="1" marL="9144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2pPr>
            <a:lvl3pPr indent="-317500" lvl="2" marL="13716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3pPr>
            <a:lvl4pPr indent="-317500" lvl="3" marL="18288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4pPr>
            <a:lvl5pPr indent="-317500" lvl="4" marL="22860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5pPr>
            <a:lvl6pPr indent="-317500" lvl="5" marL="27432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6pPr>
            <a:lvl7pPr indent="-317500" lvl="6" marL="32004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7pPr>
            <a:lvl8pPr indent="-317500" lvl="7" marL="36576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8pPr>
            <a:lvl9pPr indent="-317500" lvl="8" marL="41148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9pPr>
          </a:lstStyle>
          <a:p/>
        </p:txBody>
      </p:sp>
      <p:sp>
        <p:nvSpPr>
          <p:cNvPr id="8" name="Google Shape;8;p1"/>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2"/>
                </a:solidFill>
                <a:latin typeface="Source Sans Pro"/>
                <a:ea typeface="Source Sans Pro"/>
                <a:cs typeface="Source Sans Pro"/>
                <a:sym typeface="Source Sans Pro"/>
              </a:defRPr>
            </a:lvl1pPr>
            <a:lvl2pPr lvl="1" algn="r">
              <a:buNone/>
              <a:defRPr sz="1000">
                <a:solidFill>
                  <a:schemeClr val="lt2"/>
                </a:solidFill>
                <a:latin typeface="Source Sans Pro"/>
                <a:ea typeface="Source Sans Pro"/>
                <a:cs typeface="Source Sans Pro"/>
                <a:sym typeface="Source Sans Pro"/>
              </a:defRPr>
            </a:lvl2pPr>
            <a:lvl3pPr lvl="2" algn="r">
              <a:buNone/>
              <a:defRPr sz="1000">
                <a:solidFill>
                  <a:schemeClr val="lt2"/>
                </a:solidFill>
                <a:latin typeface="Source Sans Pro"/>
                <a:ea typeface="Source Sans Pro"/>
                <a:cs typeface="Source Sans Pro"/>
                <a:sym typeface="Source Sans Pro"/>
              </a:defRPr>
            </a:lvl3pPr>
            <a:lvl4pPr lvl="3" algn="r">
              <a:buNone/>
              <a:defRPr sz="1000">
                <a:solidFill>
                  <a:schemeClr val="lt2"/>
                </a:solidFill>
                <a:latin typeface="Source Sans Pro"/>
                <a:ea typeface="Source Sans Pro"/>
                <a:cs typeface="Source Sans Pro"/>
                <a:sym typeface="Source Sans Pro"/>
              </a:defRPr>
            </a:lvl4pPr>
            <a:lvl5pPr lvl="4" algn="r">
              <a:buNone/>
              <a:defRPr sz="1000">
                <a:solidFill>
                  <a:schemeClr val="lt2"/>
                </a:solidFill>
                <a:latin typeface="Source Sans Pro"/>
                <a:ea typeface="Source Sans Pro"/>
                <a:cs typeface="Source Sans Pro"/>
                <a:sym typeface="Source Sans Pro"/>
              </a:defRPr>
            </a:lvl5pPr>
            <a:lvl6pPr lvl="5" algn="r">
              <a:buNone/>
              <a:defRPr sz="1000">
                <a:solidFill>
                  <a:schemeClr val="lt2"/>
                </a:solidFill>
                <a:latin typeface="Source Sans Pro"/>
                <a:ea typeface="Source Sans Pro"/>
                <a:cs typeface="Source Sans Pro"/>
                <a:sym typeface="Source Sans Pro"/>
              </a:defRPr>
            </a:lvl6pPr>
            <a:lvl7pPr lvl="6" algn="r">
              <a:buNone/>
              <a:defRPr sz="1000">
                <a:solidFill>
                  <a:schemeClr val="lt2"/>
                </a:solidFill>
                <a:latin typeface="Source Sans Pro"/>
                <a:ea typeface="Source Sans Pro"/>
                <a:cs typeface="Source Sans Pro"/>
                <a:sym typeface="Source Sans Pro"/>
              </a:defRPr>
            </a:lvl7pPr>
            <a:lvl8pPr lvl="7" algn="r">
              <a:buNone/>
              <a:defRPr sz="1000">
                <a:solidFill>
                  <a:schemeClr val="lt2"/>
                </a:solidFill>
                <a:latin typeface="Source Sans Pro"/>
                <a:ea typeface="Source Sans Pro"/>
                <a:cs typeface="Source Sans Pro"/>
                <a:sym typeface="Source Sans Pro"/>
              </a:defRPr>
            </a:lvl8pPr>
            <a:lvl9pPr lvl="8" algn="r">
              <a:buNone/>
              <a:defRPr sz="1000">
                <a:solidFill>
                  <a:schemeClr val="lt2"/>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plum">
    <p:bg>
      <p:bgPr>
        <a:solidFill>
          <a:schemeClr val="lt1"/>
        </a:solidFill>
      </p:bgPr>
    </p:bg>
    <p:spTree>
      <p:nvGrpSpPr>
        <p:cNvPr id="54" name="Shape 54"/>
        <p:cNvGrpSpPr/>
        <p:nvPr/>
      </p:nvGrpSpPr>
      <p:grpSpPr>
        <a:xfrm>
          <a:off x="0" y="0"/>
          <a:ext cx="0" cy="0"/>
          <a:chOff x="0" y="0"/>
          <a:chExt cx="0" cy="0"/>
        </a:xfrm>
      </p:grpSpPr>
      <p:sp>
        <p:nvSpPr>
          <p:cNvPr id="55" name="Google Shape;55;p13"/>
          <p:cNvSpPr txBox="1"/>
          <p:nvPr>
            <p:ph type="title"/>
          </p:nvPr>
        </p:nvSpPr>
        <p:spPr>
          <a:xfrm>
            <a:off x="311700" y="445025"/>
            <a:ext cx="8520600" cy="6234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1pPr>
            <a:lvl2pPr lvl="1"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2pPr>
            <a:lvl3pPr lvl="2"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3pPr>
            <a:lvl4pPr lvl="3"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4pPr>
            <a:lvl5pPr lvl="4"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5pPr>
            <a:lvl6pPr lvl="5"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6pPr>
            <a:lvl7pPr lvl="6"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7pPr>
            <a:lvl8pPr lvl="7"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8pPr>
            <a:lvl9pPr lvl="8"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9pPr>
          </a:lstStyle>
          <a:p/>
        </p:txBody>
      </p:sp>
      <p:sp>
        <p:nvSpPr>
          <p:cNvPr id="56" name="Google Shape;56;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lt2"/>
              </a:buClr>
              <a:buSzPts val="1800"/>
              <a:buFont typeface="Arial"/>
              <a:buChar char="●"/>
              <a:defRPr b="0" i="0" sz="1800" u="none" cap="none" strike="noStrike">
                <a:solidFill>
                  <a:schemeClr val="lt2"/>
                </a:solidFill>
                <a:latin typeface="Arial"/>
                <a:ea typeface="Arial"/>
                <a:cs typeface="Arial"/>
                <a:sym typeface="Arial"/>
              </a:defRPr>
            </a:lvl1pPr>
            <a:lvl2pPr indent="-317500" lvl="1" marL="9144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2pPr>
            <a:lvl3pPr indent="-317500" lvl="2" marL="13716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3pPr>
            <a:lvl4pPr indent="-317500" lvl="3" marL="18288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4pPr>
            <a:lvl5pPr indent="-317500" lvl="4" marL="22860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5pPr>
            <a:lvl6pPr indent="-317500" lvl="5" marL="27432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6pPr>
            <a:lvl7pPr indent="-317500" lvl="6" marL="32004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7pPr>
            <a:lvl8pPr indent="-317500" lvl="7" marL="36576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8pPr>
            <a:lvl9pPr indent="-317500" lvl="8" marL="41148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9pPr>
          </a:lstStyle>
          <a:p/>
        </p:txBody>
      </p:sp>
      <p:sp>
        <p:nvSpPr>
          <p:cNvPr id="57" name="Google Shape;57;p13"/>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30.png"/><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44.png"/><Relationship Id="rId4" Type="http://schemas.openxmlformats.org/officeDocument/2006/relationships/image" Target="../media/image52.png"/><Relationship Id="rId9" Type="http://schemas.openxmlformats.org/officeDocument/2006/relationships/image" Target="../media/image2.png"/><Relationship Id="rId5" Type="http://schemas.openxmlformats.org/officeDocument/2006/relationships/image" Target="../media/image62.png"/><Relationship Id="rId6" Type="http://schemas.openxmlformats.org/officeDocument/2006/relationships/image" Target="../media/image32.jpg"/><Relationship Id="rId7" Type="http://schemas.openxmlformats.org/officeDocument/2006/relationships/image" Target="../media/image29.jpg"/><Relationship Id="rId8" Type="http://schemas.openxmlformats.org/officeDocument/2006/relationships/image" Target="../media/image3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6.png"/><Relationship Id="rId4" Type="http://schemas.openxmlformats.org/officeDocument/2006/relationships/image" Target="../media/image39.png"/><Relationship Id="rId11" Type="http://schemas.openxmlformats.org/officeDocument/2006/relationships/hyperlink" Target="https://www.flaticon.com/" TargetMode="External"/><Relationship Id="rId10" Type="http://schemas.openxmlformats.org/officeDocument/2006/relationships/image" Target="../media/image43.png"/><Relationship Id="rId12" Type="http://schemas.openxmlformats.org/officeDocument/2006/relationships/image" Target="../media/image2.png"/><Relationship Id="rId9" Type="http://schemas.openxmlformats.org/officeDocument/2006/relationships/image" Target="../media/image38.png"/><Relationship Id="rId5" Type="http://schemas.openxmlformats.org/officeDocument/2006/relationships/image" Target="../media/image33.png"/><Relationship Id="rId6" Type="http://schemas.openxmlformats.org/officeDocument/2006/relationships/image" Target="../media/image37.png"/><Relationship Id="rId7" Type="http://schemas.openxmlformats.org/officeDocument/2006/relationships/image" Target="../media/image34.png"/><Relationship Id="rId8" Type="http://schemas.openxmlformats.org/officeDocument/2006/relationships/image" Target="../media/image4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76.png"/><Relationship Id="rId4" Type="http://schemas.openxmlformats.org/officeDocument/2006/relationships/image" Target="../media/image48.png"/><Relationship Id="rId5" Type="http://schemas.openxmlformats.org/officeDocument/2006/relationships/hyperlink" Target="https://www.flaticon.com/" TargetMode="External"/><Relationship Id="rId6" Type="http://schemas.openxmlformats.org/officeDocument/2006/relationships/image" Target="../media/image2.png"/><Relationship Id="rId7" Type="http://schemas.openxmlformats.org/officeDocument/2006/relationships/image" Target="../media/image4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49.png"/><Relationship Id="rId4" Type="http://schemas.openxmlformats.org/officeDocument/2006/relationships/image" Target="../media/image51.png"/><Relationship Id="rId5" Type="http://schemas.openxmlformats.org/officeDocument/2006/relationships/hyperlink" Target="https://www.flaticon.com/" TargetMode="External"/><Relationship Id="rId6" Type="http://schemas.openxmlformats.org/officeDocument/2006/relationships/image" Target="../media/image2.png"/><Relationship Id="rId7" Type="http://schemas.openxmlformats.org/officeDocument/2006/relationships/image" Target="../media/image46.png"/></Relationships>
</file>

<file path=ppt/slides/_rels/slide16.xml.rels><?xml version="1.0" encoding="UTF-8" standalone="yes"?><Relationships xmlns="http://schemas.openxmlformats.org/package/2006/relationships"><Relationship Id="rId11" Type="http://schemas.openxmlformats.org/officeDocument/2006/relationships/hyperlink" Target="https://www.flaticon.com/" TargetMode="External"/><Relationship Id="rId10" Type="http://schemas.openxmlformats.org/officeDocument/2006/relationships/image" Target="../media/image43.png"/><Relationship Id="rId13" Type="http://schemas.openxmlformats.org/officeDocument/2006/relationships/image" Target="../media/image50.png"/><Relationship Id="rId12" Type="http://schemas.openxmlformats.org/officeDocument/2006/relationships/image" Target="../media/image2.png"/><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6.png"/><Relationship Id="rId4" Type="http://schemas.openxmlformats.org/officeDocument/2006/relationships/image" Target="../media/image39.png"/><Relationship Id="rId9" Type="http://schemas.openxmlformats.org/officeDocument/2006/relationships/image" Target="../media/image38.png"/><Relationship Id="rId5" Type="http://schemas.openxmlformats.org/officeDocument/2006/relationships/image" Target="../media/image33.png"/><Relationship Id="rId6" Type="http://schemas.openxmlformats.org/officeDocument/2006/relationships/image" Target="../media/image37.png"/><Relationship Id="rId7" Type="http://schemas.openxmlformats.org/officeDocument/2006/relationships/image" Target="../media/image34.png"/><Relationship Id="rId8" Type="http://schemas.openxmlformats.org/officeDocument/2006/relationships/image" Target="../media/image4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71.png"/><Relationship Id="rId4" Type="http://schemas.openxmlformats.org/officeDocument/2006/relationships/hyperlink" Target="https://www.flaticon.com/" TargetMode="External"/><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47.png"/><Relationship Id="rId8"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57.png"/><Relationship Id="rId4" Type="http://schemas.openxmlformats.org/officeDocument/2006/relationships/image" Target="../media/image54.png"/><Relationship Id="rId5" Type="http://schemas.openxmlformats.org/officeDocument/2006/relationships/image" Target="../media/image53.png"/><Relationship Id="rId6"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57.png"/><Relationship Id="rId4" Type="http://schemas.openxmlformats.org/officeDocument/2006/relationships/image" Target="../media/image54.png"/><Relationship Id="rId5" Type="http://schemas.openxmlformats.org/officeDocument/2006/relationships/image" Target="../media/image53.png"/><Relationship Id="rId6"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hyperlink" Target="https://www.flaticon.com/" TargetMode="External"/><Relationship Id="rId4" Type="http://schemas.openxmlformats.org/officeDocument/2006/relationships/hyperlink" Target="https://www.epa.gov/indoor-air-quality-iaq/inside-story-guide-indoor-air-quality" TargetMode="External"/><Relationship Id="rId5" Type="http://schemas.openxmlformats.org/officeDocument/2006/relationships/image" Target="../media/image2.png"/><Relationship Id="rId6" Type="http://schemas.openxmlformats.org/officeDocument/2006/relationships/image" Target="../media/image12.png"/><Relationship Id="rId7" Type="http://schemas.openxmlformats.org/officeDocument/2006/relationships/image" Target="../media/image4.png"/><Relationship Id="rId8"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57.png"/><Relationship Id="rId4" Type="http://schemas.openxmlformats.org/officeDocument/2006/relationships/image" Target="../media/image54.png"/><Relationship Id="rId5" Type="http://schemas.openxmlformats.org/officeDocument/2006/relationships/image" Target="../media/image53.png"/><Relationship Id="rId6" Type="http://schemas.openxmlformats.org/officeDocument/2006/relationships/image" Target="../media/image2.png"/></Relationships>
</file>

<file path=ppt/slides/_rels/slide21.xml.rels><?xml version="1.0" encoding="UTF-8" standalone="yes"?><Relationships xmlns="http://schemas.openxmlformats.org/package/2006/relationships"><Relationship Id="rId11" Type="http://schemas.openxmlformats.org/officeDocument/2006/relationships/hyperlink" Target="https://www.flaticon.com/" TargetMode="External"/><Relationship Id="rId10" Type="http://schemas.openxmlformats.org/officeDocument/2006/relationships/image" Target="../media/image43.png"/><Relationship Id="rId13" Type="http://schemas.openxmlformats.org/officeDocument/2006/relationships/image" Target="../media/image50.png"/><Relationship Id="rId12" Type="http://schemas.openxmlformats.org/officeDocument/2006/relationships/image" Target="../media/image2.png"/><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6.png"/><Relationship Id="rId4" Type="http://schemas.openxmlformats.org/officeDocument/2006/relationships/image" Target="../media/image39.png"/><Relationship Id="rId9" Type="http://schemas.openxmlformats.org/officeDocument/2006/relationships/image" Target="../media/image38.png"/><Relationship Id="rId5" Type="http://schemas.openxmlformats.org/officeDocument/2006/relationships/image" Target="../media/image33.png"/><Relationship Id="rId6" Type="http://schemas.openxmlformats.org/officeDocument/2006/relationships/image" Target="../media/image37.png"/><Relationship Id="rId7" Type="http://schemas.openxmlformats.org/officeDocument/2006/relationships/image" Target="../media/image34.png"/><Relationship Id="rId8" Type="http://schemas.openxmlformats.org/officeDocument/2006/relationships/image" Target="../media/image4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59.png"/><Relationship Id="rId4" Type="http://schemas.openxmlformats.org/officeDocument/2006/relationships/image" Target="../media/image68.png"/><Relationship Id="rId5" Type="http://schemas.openxmlformats.org/officeDocument/2006/relationships/image" Target="../media/image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64.png"/><Relationship Id="rId4" Type="http://schemas.openxmlformats.org/officeDocument/2006/relationships/image" Target="../media/image69.png"/><Relationship Id="rId5" Type="http://schemas.openxmlformats.org/officeDocument/2006/relationships/image" Target="../media/image2.png"/></Relationships>
</file>

<file path=ppt/slides/_rels/slide25.xml.rels><?xml version="1.0" encoding="UTF-8" standalone="yes"?><Relationships xmlns="http://schemas.openxmlformats.org/package/2006/relationships"><Relationship Id="rId11" Type="http://schemas.openxmlformats.org/officeDocument/2006/relationships/hyperlink" Target="https://www.flaticon.com/" TargetMode="External"/><Relationship Id="rId10" Type="http://schemas.openxmlformats.org/officeDocument/2006/relationships/image" Target="../media/image43.png"/><Relationship Id="rId13" Type="http://schemas.openxmlformats.org/officeDocument/2006/relationships/image" Target="../media/image50.png"/><Relationship Id="rId12" Type="http://schemas.openxmlformats.org/officeDocument/2006/relationships/image" Target="../media/image2.png"/><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36.png"/><Relationship Id="rId4" Type="http://schemas.openxmlformats.org/officeDocument/2006/relationships/image" Target="../media/image39.png"/><Relationship Id="rId9" Type="http://schemas.openxmlformats.org/officeDocument/2006/relationships/image" Target="../media/image38.png"/><Relationship Id="rId5" Type="http://schemas.openxmlformats.org/officeDocument/2006/relationships/image" Target="../media/image33.png"/><Relationship Id="rId6" Type="http://schemas.openxmlformats.org/officeDocument/2006/relationships/image" Target="../media/image37.png"/><Relationship Id="rId7" Type="http://schemas.openxmlformats.org/officeDocument/2006/relationships/image" Target="../media/image34.png"/><Relationship Id="rId8" Type="http://schemas.openxmlformats.org/officeDocument/2006/relationships/image" Target="../media/image4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6.png"/><Relationship Id="rId4" Type="http://schemas.openxmlformats.org/officeDocument/2006/relationships/image" Target="../media/image34.png"/><Relationship Id="rId5" Type="http://schemas.openxmlformats.org/officeDocument/2006/relationships/hyperlink" Target="https://www.flaticon.com/" TargetMode="External"/><Relationship Id="rId6" Type="http://schemas.openxmlformats.org/officeDocument/2006/relationships/image" Target="../media/image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1" Type="http://schemas.openxmlformats.org/officeDocument/2006/relationships/image" Target="../media/image67.png"/><Relationship Id="rId10" Type="http://schemas.openxmlformats.org/officeDocument/2006/relationships/image" Target="../media/image66.png"/><Relationship Id="rId13" Type="http://schemas.openxmlformats.org/officeDocument/2006/relationships/image" Target="../media/image70.png"/><Relationship Id="rId12" Type="http://schemas.openxmlformats.org/officeDocument/2006/relationships/image" Target="../media/image65.png"/><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83.png"/><Relationship Id="rId4" Type="http://schemas.openxmlformats.org/officeDocument/2006/relationships/image" Target="../media/image85.png"/><Relationship Id="rId9" Type="http://schemas.openxmlformats.org/officeDocument/2006/relationships/image" Target="../media/image2.png"/><Relationship Id="rId5" Type="http://schemas.openxmlformats.org/officeDocument/2006/relationships/image" Target="../media/image78.png"/><Relationship Id="rId6" Type="http://schemas.openxmlformats.org/officeDocument/2006/relationships/image" Target="../media/image56.png"/><Relationship Id="rId7" Type="http://schemas.openxmlformats.org/officeDocument/2006/relationships/hyperlink" Target="https://uiuxtrend.com/pssuq-post-study-system-usability-questionnaire/" TargetMode="External"/><Relationship Id="rId8" Type="http://schemas.openxmlformats.org/officeDocument/2006/relationships/hyperlink" Target="https://en.wikipedia.org/wiki/NASA-TLX"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86.png"/><Relationship Id="rId4" Type="http://schemas.openxmlformats.org/officeDocument/2006/relationships/image" Target="../media/image84.png"/><Relationship Id="rId5" Type="http://schemas.openxmlformats.org/officeDocument/2006/relationships/image" Target="../media/image87.png"/><Relationship Id="rId6"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hyperlink" Target="https://www.who.int/news-room/fact-sheets/detail/household-air-pollution-and-health" TargetMode="External"/><Relationship Id="rId4" Type="http://schemas.openxmlformats.org/officeDocument/2006/relationships/hyperlink" Target="https://www.flaticon.com/" TargetMode="External"/><Relationship Id="rId9" Type="http://schemas.openxmlformats.org/officeDocument/2006/relationships/image" Target="../media/image6.png"/><Relationship Id="rId5" Type="http://schemas.openxmlformats.org/officeDocument/2006/relationships/image" Target="../media/image2.png"/><Relationship Id="rId6" Type="http://schemas.openxmlformats.org/officeDocument/2006/relationships/image" Target="../media/image7.png"/><Relationship Id="rId7" Type="http://schemas.openxmlformats.org/officeDocument/2006/relationships/image" Target="../media/image11.png"/><Relationship Id="rId8"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72.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11" Type="http://schemas.openxmlformats.org/officeDocument/2006/relationships/image" Target="../media/image80.png"/><Relationship Id="rId10" Type="http://schemas.openxmlformats.org/officeDocument/2006/relationships/hyperlink" Target="https://prasenjit52282.github.io/" TargetMode="External"/><Relationship Id="rId13" Type="http://schemas.openxmlformats.org/officeDocument/2006/relationships/image" Target="../media/image75.png"/><Relationship Id="rId12" Type="http://schemas.openxmlformats.org/officeDocument/2006/relationships/image" Target="../media/image79.png"/><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88.png"/><Relationship Id="rId4" Type="http://schemas.openxmlformats.org/officeDocument/2006/relationships/image" Target="../media/image30.png"/><Relationship Id="rId9" Type="http://schemas.openxmlformats.org/officeDocument/2006/relationships/hyperlink" Target="https://cse.iitkgp.ac.in/resgrp/ubinet/" TargetMode="External"/><Relationship Id="rId5" Type="http://schemas.openxmlformats.org/officeDocument/2006/relationships/image" Target="../media/image73.png"/><Relationship Id="rId6" Type="http://schemas.openxmlformats.org/officeDocument/2006/relationships/image" Target="../media/image74.png"/><Relationship Id="rId7" Type="http://schemas.openxmlformats.org/officeDocument/2006/relationships/image" Target="../media/image81.jpg"/><Relationship Id="rId8" Type="http://schemas.openxmlformats.org/officeDocument/2006/relationships/image" Target="../media/image7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41.png"/><Relationship Id="rId4" Type="http://schemas.openxmlformats.org/officeDocument/2006/relationships/image" Target="../media/image63.png"/><Relationship Id="rId10" Type="http://schemas.openxmlformats.org/officeDocument/2006/relationships/image" Target="../media/image2.png"/><Relationship Id="rId9" Type="http://schemas.openxmlformats.org/officeDocument/2006/relationships/image" Target="../media/image31.png"/><Relationship Id="rId5" Type="http://schemas.openxmlformats.org/officeDocument/2006/relationships/image" Target="../media/image82.png"/><Relationship Id="rId6" Type="http://schemas.openxmlformats.org/officeDocument/2006/relationships/image" Target="../media/image17.png"/><Relationship Id="rId7" Type="http://schemas.openxmlformats.org/officeDocument/2006/relationships/image" Target="../media/image42.png"/><Relationship Id="rId8"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0.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14.png"/><Relationship Id="rId7" Type="http://schemas.openxmlformats.org/officeDocument/2006/relationships/image" Target="../media/image19.png"/><Relationship Id="rId8"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1.png"/><Relationship Id="rId4" Type="http://schemas.openxmlformats.org/officeDocument/2006/relationships/image" Target="../media/image18.png"/><Relationship Id="rId11" Type="http://schemas.openxmlformats.org/officeDocument/2006/relationships/image" Target="../media/image28.png"/><Relationship Id="rId10" Type="http://schemas.openxmlformats.org/officeDocument/2006/relationships/image" Target="../media/image2.png"/><Relationship Id="rId9" Type="http://schemas.openxmlformats.org/officeDocument/2006/relationships/hyperlink" Target="https://plumelabs.com/en/flow/," TargetMode="External"/><Relationship Id="rId5" Type="http://schemas.openxmlformats.org/officeDocument/2006/relationships/image" Target="../media/image45.png"/><Relationship Id="rId6" Type="http://schemas.openxmlformats.org/officeDocument/2006/relationships/hyperlink" Target="https://tinyurl.com/bd33vfek" TargetMode="External"/><Relationship Id="rId7" Type="http://schemas.openxmlformats.org/officeDocument/2006/relationships/hyperlink" Target="https://tinyurl.com/2s4hmxb2" TargetMode="External"/><Relationship Id="rId8" Type="http://schemas.openxmlformats.org/officeDocument/2006/relationships/hyperlink" Target="https://www.airthings.com/"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78.png"/><Relationship Id="rId4" Type="http://schemas.openxmlformats.org/officeDocument/2006/relationships/image" Target="../media/image15.png"/><Relationship Id="rId11" Type="http://schemas.openxmlformats.org/officeDocument/2006/relationships/image" Target="../media/image56.png"/><Relationship Id="rId10" Type="http://schemas.openxmlformats.org/officeDocument/2006/relationships/image" Target="../media/image25.png"/><Relationship Id="rId9" Type="http://schemas.openxmlformats.org/officeDocument/2006/relationships/image" Target="../media/image22.png"/><Relationship Id="rId5" Type="http://schemas.openxmlformats.org/officeDocument/2006/relationships/image" Target="../media/image13.png"/><Relationship Id="rId6" Type="http://schemas.openxmlformats.org/officeDocument/2006/relationships/image" Target="../media/image23.png"/><Relationship Id="rId7" Type="http://schemas.openxmlformats.org/officeDocument/2006/relationships/image" Target="../media/image24.png"/><Relationship Id="rId8"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pic>
        <p:nvPicPr>
          <p:cNvPr id="107" name="Google Shape;107;p25"/>
          <p:cNvPicPr preferRelativeResize="0"/>
          <p:nvPr/>
        </p:nvPicPr>
        <p:blipFill>
          <a:blip r:embed="rId3">
            <a:alphaModFix/>
          </a:blip>
          <a:stretch>
            <a:fillRect/>
          </a:stretch>
        </p:blipFill>
        <p:spPr>
          <a:xfrm>
            <a:off x="2132549" y="1788576"/>
            <a:ext cx="4878899" cy="3337550"/>
          </a:xfrm>
          <a:prstGeom prst="rect">
            <a:avLst/>
          </a:prstGeom>
          <a:noFill/>
          <a:ln>
            <a:noFill/>
          </a:ln>
        </p:spPr>
      </p:pic>
      <p:sp>
        <p:nvSpPr>
          <p:cNvPr id="108" name="Google Shape;108;p25"/>
          <p:cNvSpPr txBox="1"/>
          <p:nvPr/>
        </p:nvSpPr>
        <p:spPr>
          <a:xfrm>
            <a:off x="0" y="0"/>
            <a:ext cx="9144000" cy="1053300"/>
          </a:xfrm>
          <a:prstGeom prst="rect">
            <a:avLst/>
          </a:prstGeom>
          <a:solidFill>
            <a:schemeClr val="dk1"/>
          </a:solidFill>
          <a:ln>
            <a:noFill/>
          </a:ln>
        </p:spPr>
        <p:txBody>
          <a:bodyPr anchorCtr="0" anchor="b" bIns="91425" lIns="522000" spcFirstLastPara="1" rIns="91425" wrap="square" tIns="91425">
            <a:normAutofit/>
          </a:bodyPr>
          <a:lstStyle/>
          <a:p>
            <a:pPr indent="0" lvl="0" marL="0" rtl="0" algn="l">
              <a:lnSpc>
                <a:spcPct val="80000"/>
              </a:lnSpc>
              <a:spcBef>
                <a:spcPts val="0"/>
              </a:spcBef>
              <a:spcAft>
                <a:spcPts val="0"/>
              </a:spcAft>
              <a:buSzPts val="852"/>
              <a:buNone/>
            </a:pPr>
            <a:r>
              <a:rPr b="1" lang="en-GB" sz="2955">
                <a:solidFill>
                  <a:schemeClr val="lt1"/>
                </a:solidFill>
                <a:latin typeface="Raleway"/>
                <a:ea typeface="Raleway"/>
                <a:cs typeface="Raleway"/>
                <a:sym typeface="Raleway"/>
              </a:rPr>
              <a:t>Exploring Indoor Air Quality Dynamics in Developing Nations: A Perspective from India</a:t>
            </a:r>
            <a:endParaRPr b="1" sz="2877">
              <a:solidFill>
                <a:schemeClr val="lt1"/>
              </a:solidFill>
              <a:latin typeface="Raleway"/>
              <a:ea typeface="Raleway"/>
              <a:cs typeface="Raleway"/>
              <a:sym typeface="Raleway"/>
            </a:endParaRPr>
          </a:p>
        </p:txBody>
      </p:sp>
      <p:sp>
        <p:nvSpPr>
          <p:cNvPr id="109" name="Google Shape;109;p25"/>
          <p:cNvSpPr txBox="1"/>
          <p:nvPr/>
        </p:nvSpPr>
        <p:spPr>
          <a:xfrm>
            <a:off x="453400" y="1111475"/>
            <a:ext cx="67269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600">
                <a:solidFill>
                  <a:srgbClr val="0000FF"/>
                </a:solidFill>
                <a:latin typeface="Times New Roman"/>
                <a:ea typeface="Times New Roman"/>
                <a:cs typeface="Times New Roman"/>
                <a:sym typeface="Times New Roman"/>
              </a:rPr>
              <a:t>Prasenjit Karmakar</a:t>
            </a:r>
            <a:r>
              <a:rPr b="1" baseline="30000" lang="en-GB" sz="1600">
                <a:solidFill>
                  <a:srgbClr val="0000FF"/>
                </a:solidFill>
                <a:latin typeface="Times New Roman"/>
                <a:ea typeface="Times New Roman"/>
                <a:cs typeface="Times New Roman"/>
                <a:sym typeface="Times New Roman"/>
              </a:rPr>
              <a:t>†</a:t>
            </a:r>
            <a:r>
              <a:rPr b="1" lang="en-GB" sz="1600">
                <a:solidFill>
                  <a:schemeClr val="dk2"/>
                </a:solidFill>
                <a:latin typeface="Times New Roman"/>
                <a:ea typeface="Times New Roman"/>
                <a:cs typeface="Times New Roman"/>
                <a:sym typeface="Times New Roman"/>
              </a:rPr>
              <a:t>,</a:t>
            </a:r>
            <a:r>
              <a:rPr lang="en-GB" sz="1600">
                <a:solidFill>
                  <a:schemeClr val="dk2"/>
                </a:solidFill>
                <a:latin typeface="Times New Roman"/>
                <a:ea typeface="Times New Roman"/>
                <a:cs typeface="Times New Roman"/>
                <a:sym typeface="Times New Roman"/>
              </a:rPr>
              <a:t> Swadhin Pradhan</a:t>
            </a:r>
            <a:r>
              <a:rPr baseline="30000" lang="en-GB" sz="1600">
                <a:solidFill>
                  <a:schemeClr val="dk2"/>
                </a:solidFill>
                <a:latin typeface="Times New Roman"/>
                <a:ea typeface="Times New Roman"/>
                <a:cs typeface="Times New Roman"/>
                <a:sym typeface="Times New Roman"/>
              </a:rPr>
              <a:t>§</a:t>
            </a:r>
            <a:r>
              <a:rPr lang="en-GB" sz="1600">
                <a:solidFill>
                  <a:schemeClr val="dk2"/>
                </a:solidFill>
                <a:latin typeface="Times New Roman"/>
                <a:ea typeface="Times New Roman"/>
                <a:cs typeface="Times New Roman"/>
                <a:sym typeface="Times New Roman"/>
              </a:rPr>
              <a:t>, Sandip Chakraborty</a:t>
            </a:r>
            <a:r>
              <a:rPr baseline="30000" lang="en-GB" sz="1600">
                <a:solidFill>
                  <a:schemeClr val="dk2"/>
                </a:solidFill>
                <a:latin typeface="Times New Roman"/>
                <a:ea typeface="Times New Roman"/>
                <a:cs typeface="Times New Roman"/>
                <a:sym typeface="Times New Roman"/>
              </a:rPr>
              <a:t>†</a:t>
            </a:r>
            <a:br>
              <a:rPr lang="en-GB" sz="1600">
                <a:solidFill>
                  <a:schemeClr val="dk2"/>
                </a:solidFill>
                <a:latin typeface="Times New Roman"/>
                <a:ea typeface="Times New Roman"/>
                <a:cs typeface="Times New Roman"/>
                <a:sym typeface="Times New Roman"/>
              </a:rPr>
            </a:br>
            <a:r>
              <a:rPr baseline="30000" lang="en-GB" sz="1600">
                <a:solidFill>
                  <a:schemeClr val="dk2"/>
                </a:solidFill>
                <a:latin typeface="Times New Roman"/>
                <a:ea typeface="Times New Roman"/>
                <a:cs typeface="Times New Roman"/>
                <a:sym typeface="Times New Roman"/>
              </a:rPr>
              <a:t>†</a:t>
            </a:r>
            <a:r>
              <a:rPr i="1" lang="en-GB" sz="1600">
                <a:solidFill>
                  <a:schemeClr val="dk2"/>
                </a:solidFill>
                <a:latin typeface="Times New Roman"/>
                <a:ea typeface="Times New Roman"/>
                <a:cs typeface="Times New Roman"/>
                <a:sym typeface="Times New Roman"/>
              </a:rPr>
              <a:t>Indian Institute of Technology Kharagpur, India, </a:t>
            </a:r>
            <a:r>
              <a:rPr baseline="30000" lang="en-GB" sz="1600">
                <a:solidFill>
                  <a:schemeClr val="dk2"/>
                </a:solidFill>
                <a:latin typeface="Times New Roman"/>
                <a:ea typeface="Times New Roman"/>
                <a:cs typeface="Times New Roman"/>
                <a:sym typeface="Times New Roman"/>
              </a:rPr>
              <a:t>§</a:t>
            </a:r>
            <a:r>
              <a:rPr i="1" lang="en-GB" sz="1600">
                <a:solidFill>
                  <a:schemeClr val="dk2"/>
                </a:solidFill>
                <a:latin typeface="Times New Roman"/>
                <a:ea typeface="Times New Roman"/>
                <a:cs typeface="Times New Roman"/>
                <a:sym typeface="Times New Roman"/>
              </a:rPr>
              <a:t>Cisco Systems, USA</a:t>
            </a:r>
            <a:endParaRPr i="1" sz="1600">
              <a:solidFill>
                <a:schemeClr val="dk2"/>
              </a:solidFill>
              <a:latin typeface="Times New Roman"/>
              <a:ea typeface="Times New Roman"/>
              <a:cs typeface="Times New Roman"/>
              <a:sym typeface="Times New Roman"/>
            </a:endParaRPr>
          </a:p>
        </p:txBody>
      </p:sp>
      <p:pic>
        <p:nvPicPr>
          <p:cNvPr id="110" name="Google Shape;110;p25"/>
          <p:cNvPicPr preferRelativeResize="0"/>
          <p:nvPr/>
        </p:nvPicPr>
        <p:blipFill>
          <a:blip r:embed="rId4">
            <a:alphaModFix/>
          </a:blip>
          <a:stretch>
            <a:fillRect/>
          </a:stretch>
        </p:blipFill>
        <p:spPr>
          <a:xfrm>
            <a:off x="8157759" y="3964310"/>
            <a:ext cx="697965" cy="781126"/>
          </a:xfrm>
          <a:prstGeom prst="rect">
            <a:avLst/>
          </a:prstGeom>
          <a:noFill/>
          <a:ln>
            <a:noFill/>
          </a:ln>
        </p:spPr>
      </p:pic>
      <p:sp>
        <p:nvSpPr>
          <p:cNvPr id="111" name="Google Shape;111;p25"/>
          <p:cNvSpPr txBox="1"/>
          <p:nvPr/>
        </p:nvSpPr>
        <p:spPr>
          <a:xfrm>
            <a:off x="7112375" y="1315025"/>
            <a:ext cx="948600" cy="2700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b="1" lang="en-GB" sz="2000">
                <a:solidFill>
                  <a:srgbClr val="000000"/>
                </a:solidFill>
                <a:latin typeface="Ubuntu"/>
                <a:ea typeface="Ubuntu"/>
                <a:cs typeface="Ubuntu"/>
                <a:sym typeface="Ubuntu"/>
              </a:rPr>
              <a:t>UbiNet</a:t>
            </a:r>
            <a:endParaRPr b="1" sz="2000">
              <a:solidFill>
                <a:srgbClr val="000000"/>
              </a:solidFill>
              <a:latin typeface="Ubuntu"/>
              <a:ea typeface="Ubuntu"/>
              <a:cs typeface="Ubuntu"/>
              <a:sym typeface="Ubuntu"/>
            </a:endParaRPr>
          </a:p>
        </p:txBody>
      </p:sp>
      <p:sp>
        <p:nvSpPr>
          <p:cNvPr id="112" name="Google Shape;112;p25"/>
          <p:cNvSpPr txBox="1"/>
          <p:nvPr/>
        </p:nvSpPr>
        <p:spPr>
          <a:xfrm>
            <a:off x="0" y="4874275"/>
            <a:ext cx="2633400" cy="269400"/>
          </a:xfrm>
          <a:prstGeom prst="rect">
            <a:avLst/>
          </a:prstGeom>
          <a:solidFill>
            <a:schemeClr val="dk1"/>
          </a:solidFill>
          <a:ln>
            <a:noFill/>
          </a:ln>
        </p:spPr>
        <p:txBody>
          <a:bodyPr anchorCtr="0" anchor="t" bIns="36000" lIns="36000" spcFirstLastPara="1" rIns="36000" wrap="square" tIns="36000">
            <a:noAutofit/>
          </a:bodyPr>
          <a:lstStyle/>
          <a:p>
            <a:pPr indent="0" lvl="0" marL="0" rtl="0" algn="l">
              <a:spcBef>
                <a:spcPts val="0"/>
              </a:spcBef>
              <a:spcAft>
                <a:spcPts val="0"/>
              </a:spcAft>
              <a:buNone/>
            </a:pPr>
            <a:r>
              <a:rPr b="1" lang="en-GB" sz="1200">
                <a:solidFill>
                  <a:schemeClr val="lt1"/>
                </a:solidFill>
                <a:latin typeface="Source Sans Pro"/>
                <a:ea typeface="Source Sans Pro"/>
                <a:cs typeface="Source Sans Pro"/>
                <a:sym typeface="Source Sans Pro"/>
              </a:rPr>
              <a:t>ACM Compass 2024, July 8-11, India</a:t>
            </a:r>
            <a:endParaRPr b="1" sz="1200">
              <a:solidFill>
                <a:schemeClr val="lt1"/>
              </a:solidFill>
              <a:latin typeface="Source Sans Pro"/>
              <a:ea typeface="Source Sans Pro"/>
              <a:cs typeface="Source Sans Pro"/>
              <a:sym typeface="Source Sans Pro"/>
            </a:endParaRPr>
          </a:p>
        </p:txBody>
      </p:sp>
      <p:pic>
        <p:nvPicPr>
          <p:cNvPr id="113" name="Google Shape;113;p25"/>
          <p:cNvPicPr preferRelativeResize="0"/>
          <p:nvPr/>
        </p:nvPicPr>
        <p:blipFill rotWithShape="1">
          <a:blip r:embed="rId5">
            <a:alphaModFix/>
          </a:blip>
          <a:srcRect b="13547" l="0" r="0" t="0"/>
          <a:stretch/>
        </p:blipFill>
        <p:spPr>
          <a:xfrm>
            <a:off x="8214500" y="1111475"/>
            <a:ext cx="783215" cy="677100"/>
          </a:xfrm>
          <a:prstGeom prst="rect">
            <a:avLst/>
          </a:prstGeom>
          <a:noFill/>
          <a:ln>
            <a:noFill/>
          </a:ln>
        </p:spPr>
      </p:pic>
      <p:grpSp>
        <p:nvGrpSpPr>
          <p:cNvPr id="114" name="Google Shape;114;p25"/>
          <p:cNvGrpSpPr/>
          <p:nvPr/>
        </p:nvGrpSpPr>
        <p:grpSpPr>
          <a:xfrm>
            <a:off x="7882244" y="4910733"/>
            <a:ext cx="1248987" cy="215400"/>
            <a:chOff x="7833500" y="4929038"/>
            <a:chExt cx="1248987" cy="215400"/>
          </a:xfrm>
        </p:grpSpPr>
        <p:pic>
          <p:nvPicPr>
            <p:cNvPr id="115" name="Google Shape;115;p25"/>
            <p:cNvPicPr preferRelativeResize="0"/>
            <p:nvPr/>
          </p:nvPicPr>
          <p:blipFill>
            <a:blip r:embed="rId6">
              <a:alphaModFix/>
            </a:blip>
            <a:stretch>
              <a:fillRect/>
            </a:stretch>
          </p:blipFill>
          <p:spPr>
            <a:xfrm>
              <a:off x="7833500" y="4929978"/>
              <a:ext cx="959724" cy="213525"/>
            </a:xfrm>
            <a:prstGeom prst="rect">
              <a:avLst/>
            </a:prstGeom>
            <a:noFill/>
            <a:ln>
              <a:noFill/>
            </a:ln>
          </p:spPr>
        </p:pic>
        <p:sp>
          <p:nvSpPr>
            <p:cNvPr id="116" name="Google Shape;116;p25"/>
            <p:cNvSpPr txBox="1"/>
            <p:nvPr/>
          </p:nvSpPr>
          <p:spPr>
            <a:xfrm>
              <a:off x="8853587" y="4929038"/>
              <a:ext cx="228900" cy="2154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1200"/>
                </a:spcAft>
                <a:buNone/>
              </a:pPr>
              <a:r>
                <a:rPr b="1" lang="en-GB">
                  <a:solidFill>
                    <a:srgbClr val="6AA84F"/>
                  </a:solidFill>
                </a:rPr>
                <a:t>24</a:t>
              </a:r>
              <a:endParaRPr b="1">
                <a:solidFill>
                  <a:srgbClr val="6AA84F"/>
                </a:solidFill>
              </a:endParaRPr>
            </a:p>
          </p:txBody>
        </p:sp>
      </p:grpSp>
      <p:pic>
        <p:nvPicPr>
          <p:cNvPr id="117" name="Google Shape;117;p25"/>
          <p:cNvPicPr preferRelativeResize="0"/>
          <p:nvPr/>
        </p:nvPicPr>
        <p:blipFill>
          <a:blip r:embed="rId7">
            <a:alphaModFix/>
          </a:blip>
          <a:stretch>
            <a:fillRect/>
          </a:stretch>
        </p:blipFill>
        <p:spPr>
          <a:xfrm>
            <a:off x="5522737" y="3192379"/>
            <a:ext cx="270001" cy="26999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69" name="Shape 269"/>
        <p:cNvGrpSpPr/>
        <p:nvPr/>
      </p:nvGrpSpPr>
      <p:grpSpPr>
        <a:xfrm>
          <a:off x="0" y="0"/>
          <a:ext cx="0" cy="0"/>
          <a:chOff x="0" y="0"/>
          <a:chExt cx="0" cy="0"/>
        </a:xfrm>
      </p:grpSpPr>
      <p:sp>
        <p:nvSpPr>
          <p:cNvPr id="270" name="Google Shape;270;p34"/>
          <p:cNvSpPr txBox="1"/>
          <p:nvPr>
            <p:ph type="title"/>
          </p:nvPr>
        </p:nvSpPr>
        <p:spPr>
          <a:xfrm>
            <a:off x="1661250" y="2230350"/>
            <a:ext cx="5821500" cy="682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3400">
                <a:solidFill>
                  <a:schemeClr val="lt1"/>
                </a:solidFill>
              </a:rPr>
              <a:t>Field Study &amp; Observations</a:t>
            </a:r>
            <a:endParaRPr sz="3400">
              <a:solidFill>
                <a:schemeClr val="lt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35"/>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Field Deployment</a:t>
            </a:r>
            <a:endParaRPr/>
          </a:p>
        </p:txBody>
      </p:sp>
      <p:pic>
        <p:nvPicPr>
          <p:cNvPr id="276" name="Google Shape;276;p35"/>
          <p:cNvPicPr preferRelativeResize="0"/>
          <p:nvPr/>
        </p:nvPicPr>
        <p:blipFill>
          <a:blip r:embed="rId3">
            <a:alphaModFix/>
          </a:blip>
          <a:stretch>
            <a:fillRect/>
          </a:stretch>
        </p:blipFill>
        <p:spPr>
          <a:xfrm>
            <a:off x="311700" y="1411263"/>
            <a:ext cx="1102407" cy="1488263"/>
          </a:xfrm>
          <a:prstGeom prst="rect">
            <a:avLst/>
          </a:prstGeom>
          <a:noFill/>
          <a:ln>
            <a:noFill/>
          </a:ln>
        </p:spPr>
      </p:pic>
      <p:pic>
        <p:nvPicPr>
          <p:cNvPr id="277" name="Google Shape;277;p35"/>
          <p:cNvPicPr preferRelativeResize="0"/>
          <p:nvPr/>
        </p:nvPicPr>
        <p:blipFill>
          <a:blip r:embed="rId4">
            <a:alphaModFix/>
          </a:blip>
          <a:stretch>
            <a:fillRect/>
          </a:stretch>
        </p:blipFill>
        <p:spPr>
          <a:xfrm>
            <a:off x="1804953" y="1411276"/>
            <a:ext cx="1102403" cy="1488263"/>
          </a:xfrm>
          <a:prstGeom prst="rect">
            <a:avLst/>
          </a:prstGeom>
          <a:noFill/>
          <a:ln>
            <a:noFill/>
          </a:ln>
        </p:spPr>
      </p:pic>
      <p:pic>
        <p:nvPicPr>
          <p:cNvPr id="278" name="Google Shape;278;p35"/>
          <p:cNvPicPr preferRelativeResize="0"/>
          <p:nvPr/>
        </p:nvPicPr>
        <p:blipFill>
          <a:blip r:embed="rId5">
            <a:alphaModFix/>
          </a:blip>
          <a:stretch>
            <a:fillRect/>
          </a:stretch>
        </p:blipFill>
        <p:spPr>
          <a:xfrm>
            <a:off x="3345963" y="1340164"/>
            <a:ext cx="2118648" cy="1630476"/>
          </a:xfrm>
          <a:prstGeom prst="rect">
            <a:avLst/>
          </a:prstGeom>
          <a:noFill/>
          <a:ln>
            <a:noFill/>
          </a:ln>
        </p:spPr>
      </p:pic>
      <p:sp>
        <p:nvSpPr>
          <p:cNvPr id="279" name="Google Shape;279;p35"/>
          <p:cNvSpPr txBox="1"/>
          <p:nvPr/>
        </p:nvSpPr>
        <p:spPr>
          <a:xfrm>
            <a:off x="5949000" y="1308800"/>
            <a:ext cx="2883300" cy="16932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Char char="❏"/>
            </a:pPr>
            <a:r>
              <a:rPr b="1" lang="en-GB"/>
              <a:t>30</a:t>
            </a:r>
            <a:r>
              <a:rPr lang="en-GB"/>
              <a:t> measurement sites</a:t>
            </a:r>
            <a:endParaRPr/>
          </a:p>
          <a:p>
            <a:pPr indent="0" lvl="0" marL="457200" rtl="0" algn="l">
              <a:spcBef>
                <a:spcPts val="0"/>
              </a:spcBef>
              <a:spcAft>
                <a:spcPts val="0"/>
              </a:spcAft>
              <a:buNone/>
            </a:pPr>
            <a:r>
              <a:t/>
            </a:r>
            <a:endParaRPr/>
          </a:p>
          <a:p>
            <a:pPr indent="-317500" lvl="0" marL="457200" rtl="0" algn="l">
              <a:spcBef>
                <a:spcPts val="0"/>
              </a:spcBef>
              <a:spcAft>
                <a:spcPts val="0"/>
              </a:spcAft>
              <a:buSzPts val="1400"/>
              <a:buChar char="❏"/>
            </a:pPr>
            <a:r>
              <a:rPr lang="en-GB"/>
              <a:t>Across </a:t>
            </a:r>
            <a:r>
              <a:rPr b="1" lang="en-GB"/>
              <a:t>four</a:t>
            </a:r>
            <a:r>
              <a:rPr lang="en-GB"/>
              <a:t> cities in India </a:t>
            </a:r>
            <a:endParaRPr/>
          </a:p>
          <a:p>
            <a:pPr indent="0" lvl="0" marL="457200" rtl="0" algn="l">
              <a:spcBef>
                <a:spcPts val="0"/>
              </a:spcBef>
              <a:spcAft>
                <a:spcPts val="0"/>
              </a:spcAft>
              <a:buNone/>
            </a:pPr>
            <a:r>
              <a:t/>
            </a:r>
            <a:endParaRPr/>
          </a:p>
          <a:p>
            <a:pPr indent="-317500" lvl="0" marL="457200" rtl="0" algn="l">
              <a:spcBef>
                <a:spcPts val="0"/>
              </a:spcBef>
              <a:spcAft>
                <a:spcPts val="0"/>
              </a:spcAft>
              <a:buSzPts val="1400"/>
              <a:buChar char="❏"/>
            </a:pPr>
            <a:r>
              <a:rPr lang="en-GB"/>
              <a:t>For over </a:t>
            </a:r>
            <a:r>
              <a:rPr b="1" lang="en-GB"/>
              <a:t>six</a:t>
            </a:r>
            <a:r>
              <a:rPr lang="en-GB"/>
              <a:t> months </a:t>
            </a:r>
            <a:endParaRPr/>
          </a:p>
          <a:p>
            <a:pPr indent="0" lvl="0" marL="457200" rtl="0" algn="l">
              <a:spcBef>
                <a:spcPts val="0"/>
              </a:spcBef>
              <a:spcAft>
                <a:spcPts val="0"/>
              </a:spcAft>
              <a:buNone/>
            </a:pPr>
            <a:r>
              <a:t/>
            </a:r>
            <a:endParaRPr/>
          </a:p>
          <a:p>
            <a:pPr indent="-317500" lvl="0" marL="457200" rtl="0" algn="l">
              <a:spcBef>
                <a:spcPts val="0"/>
              </a:spcBef>
              <a:spcAft>
                <a:spcPts val="0"/>
              </a:spcAft>
              <a:buSzPts val="1400"/>
              <a:buChar char="❏"/>
            </a:pPr>
            <a:r>
              <a:rPr b="1" lang="en-GB"/>
              <a:t>46</a:t>
            </a:r>
            <a:r>
              <a:rPr lang="en-GB"/>
              <a:t> occupants participated</a:t>
            </a:r>
            <a:endParaRPr/>
          </a:p>
        </p:txBody>
      </p:sp>
      <p:sp>
        <p:nvSpPr>
          <p:cNvPr id="280" name="Google Shape;280;p35"/>
          <p:cNvSpPr txBox="1"/>
          <p:nvPr/>
        </p:nvSpPr>
        <p:spPr>
          <a:xfrm>
            <a:off x="414775" y="4564025"/>
            <a:ext cx="6865200" cy="295800"/>
          </a:xfrm>
          <a:prstGeom prst="rect">
            <a:avLst/>
          </a:prstGeom>
          <a:noFill/>
          <a:ln>
            <a:noFill/>
          </a:ln>
        </p:spPr>
        <p:txBody>
          <a:bodyPr anchorCtr="0" anchor="t" bIns="36000" lIns="36000" spcFirstLastPara="1" rIns="36000" wrap="square" tIns="36000">
            <a:noAutofit/>
          </a:bodyPr>
          <a:lstStyle/>
          <a:p>
            <a:pPr indent="0" lvl="0" marL="0" rtl="0" algn="l">
              <a:spcBef>
                <a:spcPts val="0"/>
              </a:spcBef>
              <a:spcAft>
                <a:spcPts val="0"/>
              </a:spcAft>
              <a:buNone/>
            </a:pPr>
            <a:r>
              <a:rPr lang="en-GB"/>
              <a:t> The </a:t>
            </a:r>
            <a:r>
              <a:rPr lang="en-GB"/>
              <a:t>images</a:t>
            </a:r>
            <a:r>
              <a:rPr lang="en-GB"/>
              <a:t> shows real-world deployment scenarios of the DALTON sensing module</a:t>
            </a:r>
            <a:endParaRPr>
              <a:solidFill>
                <a:srgbClr val="000000"/>
              </a:solidFill>
            </a:endParaRPr>
          </a:p>
        </p:txBody>
      </p:sp>
      <p:pic>
        <p:nvPicPr>
          <p:cNvPr id="281" name="Google Shape;281;p35"/>
          <p:cNvPicPr preferRelativeResize="0"/>
          <p:nvPr/>
        </p:nvPicPr>
        <p:blipFill>
          <a:blip r:embed="rId6">
            <a:alphaModFix/>
          </a:blip>
          <a:stretch>
            <a:fillRect/>
          </a:stretch>
        </p:blipFill>
        <p:spPr>
          <a:xfrm>
            <a:off x="413950" y="3328675"/>
            <a:ext cx="2089700" cy="1174150"/>
          </a:xfrm>
          <a:prstGeom prst="rect">
            <a:avLst/>
          </a:prstGeom>
          <a:noFill/>
          <a:ln>
            <a:noFill/>
          </a:ln>
        </p:spPr>
      </p:pic>
      <p:pic>
        <p:nvPicPr>
          <p:cNvPr id="282" name="Google Shape;282;p35"/>
          <p:cNvPicPr preferRelativeResize="0"/>
          <p:nvPr/>
        </p:nvPicPr>
        <p:blipFill>
          <a:blip r:embed="rId7">
            <a:alphaModFix/>
          </a:blip>
          <a:stretch>
            <a:fillRect/>
          </a:stretch>
        </p:blipFill>
        <p:spPr>
          <a:xfrm>
            <a:off x="2802525" y="3322113"/>
            <a:ext cx="2089700" cy="1174125"/>
          </a:xfrm>
          <a:prstGeom prst="rect">
            <a:avLst/>
          </a:prstGeom>
          <a:noFill/>
          <a:ln>
            <a:noFill/>
          </a:ln>
        </p:spPr>
      </p:pic>
      <p:pic>
        <p:nvPicPr>
          <p:cNvPr id="283" name="Google Shape;283;p35"/>
          <p:cNvPicPr preferRelativeResize="0"/>
          <p:nvPr/>
        </p:nvPicPr>
        <p:blipFill rotWithShape="1">
          <a:blip r:embed="rId8">
            <a:alphaModFix/>
          </a:blip>
          <a:srcRect b="41591" l="0" r="0" t="27267"/>
          <a:stretch/>
        </p:blipFill>
        <p:spPr>
          <a:xfrm>
            <a:off x="5191100" y="3322113"/>
            <a:ext cx="2118426" cy="1174124"/>
          </a:xfrm>
          <a:prstGeom prst="rect">
            <a:avLst/>
          </a:prstGeom>
          <a:noFill/>
          <a:ln>
            <a:noFill/>
          </a:ln>
        </p:spPr>
      </p:pic>
      <p:grpSp>
        <p:nvGrpSpPr>
          <p:cNvPr id="284" name="Google Shape;284;p35"/>
          <p:cNvGrpSpPr/>
          <p:nvPr/>
        </p:nvGrpSpPr>
        <p:grpSpPr>
          <a:xfrm>
            <a:off x="7882244" y="4910733"/>
            <a:ext cx="1248987" cy="215400"/>
            <a:chOff x="7833500" y="4929038"/>
            <a:chExt cx="1248987" cy="215400"/>
          </a:xfrm>
        </p:grpSpPr>
        <p:pic>
          <p:nvPicPr>
            <p:cNvPr id="285" name="Google Shape;285;p35"/>
            <p:cNvPicPr preferRelativeResize="0"/>
            <p:nvPr/>
          </p:nvPicPr>
          <p:blipFill>
            <a:blip r:embed="rId9">
              <a:alphaModFix/>
            </a:blip>
            <a:stretch>
              <a:fillRect/>
            </a:stretch>
          </p:blipFill>
          <p:spPr>
            <a:xfrm>
              <a:off x="7833500" y="4929978"/>
              <a:ext cx="959724" cy="213525"/>
            </a:xfrm>
            <a:prstGeom prst="rect">
              <a:avLst/>
            </a:prstGeom>
            <a:noFill/>
            <a:ln>
              <a:noFill/>
            </a:ln>
          </p:spPr>
        </p:pic>
        <p:sp>
          <p:nvSpPr>
            <p:cNvPr id="286" name="Google Shape;286;p35"/>
            <p:cNvSpPr txBox="1"/>
            <p:nvPr/>
          </p:nvSpPr>
          <p:spPr>
            <a:xfrm>
              <a:off x="8853587" y="4929038"/>
              <a:ext cx="228900" cy="2154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1200"/>
                </a:spcAft>
                <a:buNone/>
              </a:pPr>
              <a:r>
                <a:rPr b="1" lang="en-GB">
                  <a:solidFill>
                    <a:srgbClr val="6AA84F"/>
                  </a:solidFill>
                </a:rPr>
                <a:t>24</a:t>
              </a:r>
              <a:endParaRPr b="1">
                <a:solidFill>
                  <a:srgbClr val="6AA84F"/>
                </a:solidFil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81"/>
                                        </p:tgtEl>
                                        <p:attrNameLst>
                                          <p:attrName>style.visibility</p:attrName>
                                        </p:attrNameLst>
                                      </p:cBhvr>
                                      <p:to>
                                        <p:strVal val="visible"/>
                                      </p:to>
                                    </p:set>
                                    <p:anim calcmode="lin" valueType="num">
                                      <p:cBhvr additive="base">
                                        <p:cTn dur="1000"/>
                                        <p:tgtEl>
                                          <p:spTgt spid="281"/>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283"/>
                                        </p:tgtEl>
                                        <p:attrNameLst>
                                          <p:attrName>style.visibility</p:attrName>
                                        </p:attrNameLst>
                                      </p:cBhvr>
                                      <p:to>
                                        <p:strVal val="visible"/>
                                      </p:to>
                                    </p:set>
                                    <p:anim calcmode="lin" valueType="num">
                                      <p:cBhvr additive="base">
                                        <p:cTn dur="1000"/>
                                        <p:tgtEl>
                                          <p:spTgt spid="283"/>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282"/>
                                        </p:tgtEl>
                                        <p:attrNameLst>
                                          <p:attrName>style.visibility</p:attrName>
                                        </p:attrNameLst>
                                      </p:cBhvr>
                                      <p:to>
                                        <p:strVal val="visible"/>
                                      </p:to>
                                    </p:set>
                                    <p:anim calcmode="lin" valueType="num">
                                      <p:cBhvr additive="base">
                                        <p:cTn dur="1000"/>
                                        <p:tgtEl>
                                          <p:spTgt spid="282"/>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36"/>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Indoor Pollution Dynamics</a:t>
            </a:r>
            <a:endParaRPr/>
          </a:p>
        </p:txBody>
      </p:sp>
      <p:sp>
        <p:nvSpPr>
          <p:cNvPr id="292" name="Google Shape;292;p36"/>
          <p:cNvSpPr txBox="1"/>
          <p:nvPr/>
        </p:nvSpPr>
        <p:spPr>
          <a:xfrm>
            <a:off x="712725" y="1661100"/>
            <a:ext cx="3713400" cy="2134800"/>
          </a:xfrm>
          <a:prstGeom prst="rect">
            <a:avLst/>
          </a:prstGeom>
          <a:noFill/>
          <a:ln>
            <a:noFill/>
          </a:ln>
        </p:spPr>
        <p:txBody>
          <a:bodyPr anchorCtr="0" anchor="t" bIns="91425" lIns="91425" spcFirstLastPara="1" rIns="91425" wrap="square" tIns="91425">
            <a:spAutoFit/>
          </a:bodyPr>
          <a:lstStyle/>
          <a:p>
            <a:pPr indent="-317500" lvl="0" marL="457200" rtl="0" algn="l">
              <a:lnSpc>
                <a:spcPct val="115000"/>
              </a:lnSpc>
              <a:spcBef>
                <a:spcPts val="0"/>
              </a:spcBef>
              <a:spcAft>
                <a:spcPts val="0"/>
              </a:spcAft>
              <a:buClr>
                <a:schemeClr val="dk2"/>
              </a:buClr>
              <a:buSzPts val="1400"/>
              <a:buChar char="❏"/>
            </a:pPr>
            <a:r>
              <a:rPr b="1" lang="en-GB">
                <a:solidFill>
                  <a:schemeClr val="dk2"/>
                </a:solidFill>
              </a:rPr>
              <a:t>Due to Indoor Ventilation</a:t>
            </a:r>
            <a:endParaRPr b="1">
              <a:solidFill>
                <a:schemeClr val="dk2"/>
              </a:solidFill>
            </a:endParaRPr>
          </a:p>
          <a:p>
            <a:pPr indent="-317500" lvl="1" marL="914400" rtl="0" algn="l">
              <a:lnSpc>
                <a:spcPct val="115000"/>
              </a:lnSpc>
              <a:spcBef>
                <a:spcPts val="0"/>
              </a:spcBef>
              <a:spcAft>
                <a:spcPts val="0"/>
              </a:spcAft>
              <a:buClr>
                <a:schemeClr val="dk2"/>
              </a:buClr>
              <a:buSzPts val="1400"/>
              <a:buChar char="❏"/>
            </a:pPr>
            <a:r>
              <a:rPr lang="en-GB" u="sng">
                <a:solidFill>
                  <a:schemeClr val="dk2"/>
                </a:solidFill>
              </a:rPr>
              <a:t>Lesson from kitchen &amp; bedroom</a:t>
            </a:r>
            <a:br>
              <a:rPr lang="en-GB" u="sng">
                <a:solidFill>
                  <a:schemeClr val="dk2"/>
                </a:solidFill>
              </a:rPr>
            </a:br>
            <a:endParaRPr u="sng">
              <a:solidFill>
                <a:schemeClr val="dk2"/>
              </a:solidFill>
            </a:endParaRPr>
          </a:p>
          <a:p>
            <a:pPr indent="-317500" lvl="0" marL="457200" rtl="0" algn="l">
              <a:lnSpc>
                <a:spcPct val="115000"/>
              </a:lnSpc>
              <a:spcBef>
                <a:spcPts val="0"/>
              </a:spcBef>
              <a:spcAft>
                <a:spcPts val="0"/>
              </a:spcAft>
              <a:buClr>
                <a:srgbClr val="999999"/>
              </a:buClr>
              <a:buSzPts val="1400"/>
              <a:buChar char="❏"/>
            </a:pPr>
            <a:r>
              <a:rPr lang="en-GB">
                <a:solidFill>
                  <a:srgbClr val="999999"/>
                </a:solidFill>
              </a:rPr>
              <a:t>Due to Indoor Airflow Dynamics</a:t>
            </a:r>
            <a:br>
              <a:rPr lang="en-GB">
                <a:solidFill>
                  <a:srgbClr val="999999"/>
                </a:solidFill>
              </a:rPr>
            </a:br>
            <a:endParaRPr>
              <a:solidFill>
                <a:srgbClr val="999999"/>
              </a:solidFill>
            </a:endParaRPr>
          </a:p>
          <a:p>
            <a:pPr indent="-317500" lvl="0" marL="457200" rtl="0" algn="l">
              <a:lnSpc>
                <a:spcPct val="115000"/>
              </a:lnSpc>
              <a:spcBef>
                <a:spcPts val="0"/>
              </a:spcBef>
              <a:spcAft>
                <a:spcPts val="0"/>
              </a:spcAft>
              <a:buClr>
                <a:srgbClr val="999999"/>
              </a:buClr>
              <a:buSzPts val="1400"/>
              <a:buChar char="❏"/>
            </a:pPr>
            <a:r>
              <a:rPr lang="en-GB">
                <a:solidFill>
                  <a:srgbClr val="999999"/>
                </a:solidFill>
              </a:rPr>
              <a:t>Floor plan and Room Structure</a:t>
            </a:r>
            <a:endParaRPr>
              <a:solidFill>
                <a:srgbClr val="999999"/>
              </a:solidFill>
            </a:endParaRPr>
          </a:p>
          <a:p>
            <a:pPr indent="0" lvl="0" marL="457200" rtl="0" algn="l">
              <a:lnSpc>
                <a:spcPct val="115000"/>
              </a:lnSpc>
              <a:spcBef>
                <a:spcPts val="0"/>
              </a:spcBef>
              <a:spcAft>
                <a:spcPts val="0"/>
              </a:spcAft>
              <a:buNone/>
            </a:pPr>
            <a:r>
              <a:t/>
            </a:r>
            <a:endParaRPr>
              <a:solidFill>
                <a:srgbClr val="999999"/>
              </a:solidFill>
            </a:endParaRPr>
          </a:p>
          <a:p>
            <a:pPr indent="-317500" lvl="0" marL="457200" rtl="0" algn="l">
              <a:lnSpc>
                <a:spcPct val="115000"/>
              </a:lnSpc>
              <a:spcBef>
                <a:spcPts val="0"/>
              </a:spcBef>
              <a:spcAft>
                <a:spcPts val="0"/>
              </a:spcAft>
              <a:buClr>
                <a:srgbClr val="999999"/>
              </a:buClr>
              <a:buSzPts val="1400"/>
              <a:buChar char="❏"/>
            </a:pPr>
            <a:r>
              <a:rPr lang="en-GB">
                <a:solidFill>
                  <a:srgbClr val="999999"/>
                </a:solidFill>
              </a:rPr>
              <a:t>Activities of Daily Living &amp; More …</a:t>
            </a:r>
            <a:endParaRPr>
              <a:solidFill>
                <a:srgbClr val="999999"/>
              </a:solidFill>
            </a:endParaRPr>
          </a:p>
        </p:txBody>
      </p:sp>
      <p:pic>
        <p:nvPicPr>
          <p:cNvPr id="293" name="Google Shape;293;p36"/>
          <p:cNvPicPr preferRelativeResize="0"/>
          <p:nvPr/>
        </p:nvPicPr>
        <p:blipFill>
          <a:blip r:embed="rId3">
            <a:alphaModFix/>
          </a:blip>
          <a:stretch>
            <a:fillRect/>
          </a:stretch>
        </p:blipFill>
        <p:spPr>
          <a:xfrm>
            <a:off x="5460200" y="1357250"/>
            <a:ext cx="656826" cy="656826"/>
          </a:xfrm>
          <a:prstGeom prst="rect">
            <a:avLst/>
          </a:prstGeom>
          <a:noFill/>
          <a:ln>
            <a:noFill/>
          </a:ln>
        </p:spPr>
      </p:pic>
      <p:pic>
        <p:nvPicPr>
          <p:cNvPr id="294" name="Google Shape;294;p36"/>
          <p:cNvPicPr preferRelativeResize="0"/>
          <p:nvPr/>
        </p:nvPicPr>
        <p:blipFill>
          <a:blip r:embed="rId4">
            <a:alphaModFix/>
          </a:blip>
          <a:stretch>
            <a:fillRect/>
          </a:stretch>
        </p:blipFill>
        <p:spPr>
          <a:xfrm>
            <a:off x="6737550" y="1349325"/>
            <a:ext cx="656826" cy="656826"/>
          </a:xfrm>
          <a:prstGeom prst="rect">
            <a:avLst/>
          </a:prstGeom>
          <a:noFill/>
          <a:ln>
            <a:noFill/>
          </a:ln>
        </p:spPr>
      </p:pic>
      <p:pic>
        <p:nvPicPr>
          <p:cNvPr id="295" name="Google Shape;295;p36"/>
          <p:cNvPicPr preferRelativeResize="0"/>
          <p:nvPr/>
        </p:nvPicPr>
        <p:blipFill>
          <a:blip r:embed="rId5">
            <a:alphaModFix/>
          </a:blip>
          <a:stretch>
            <a:fillRect/>
          </a:stretch>
        </p:blipFill>
        <p:spPr>
          <a:xfrm>
            <a:off x="5202175" y="2276175"/>
            <a:ext cx="656826" cy="656850"/>
          </a:xfrm>
          <a:prstGeom prst="rect">
            <a:avLst/>
          </a:prstGeom>
          <a:noFill/>
          <a:ln>
            <a:noFill/>
          </a:ln>
        </p:spPr>
      </p:pic>
      <p:pic>
        <p:nvPicPr>
          <p:cNvPr id="296" name="Google Shape;296;p36"/>
          <p:cNvPicPr preferRelativeResize="0"/>
          <p:nvPr/>
        </p:nvPicPr>
        <p:blipFill>
          <a:blip r:embed="rId6">
            <a:alphaModFix/>
          </a:blip>
          <a:stretch>
            <a:fillRect/>
          </a:stretch>
        </p:blipFill>
        <p:spPr>
          <a:xfrm>
            <a:off x="6525449" y="2241524"/>
            <a:ext cx="656826" cy="656826"/>
          </a:xfrm>
          <a:prstGeom prst="rect">
            <a:avLst/>
          </a:prstGeom>
          <a:noFill/>
          <a:ln>
            <a:noFill/>
          </a:ln>
        </p:spPr>
      </p:pic>
      <p:pic>
        <p:nvPicPr>
          <p:cNvPr id="297" name="Google Shape;297;p36"/>
          <p:cNvPicPr preferRelativeResize="0"/>
          <p:nvPr/>
        </p:nvPicPr>
        <p:blipFill>
          <a:blip r:embed="rId7">
            <a:alphaModFix/>
          </a:blip>
          <a:stretch>
            <a:fillRect/>
          </a:stretch>
        </p:blipFill>
        <p:spPr>
          <a:xfrm>
            <a:off x="5593525" y="3052025"/>
            <a:ext cx="656826" cy="656826"/>
          </a:xfrm>
          <a:prstGeom prst="rect">
            <a:avLst/>
          </a:prstGeom>
          <a:noFill/>
          <a:ln>
            <a:noFill/>
          </a:ln>
        </p:spPr>
      </p:pic>
      <p:pic>
        <p:nvPicPr>
          <p:cNvPr id="298" name="Google Shape;298;p36"/>
          <p:cNvPicPr preferRelativeResize="0"/>
          <p:nvPr/>
        </p:nvPicPr>
        <p:blipFill>
          <a:blip r:embed="rId8">
            <a:alphaModFix/>
          </a:blip>
          <a:stretch>
            <a:fillRect/>
          </a:stretch>
        </p:blipFill>
        <p:spPr>
          <a:xfrm>
            <a:off x="6591900" y="3784750"/>
            <a:ext cx="656826" cy="656826"/>
          </a:xfrm>
          <a:prstGeom prst="rect">
            <a:avLst/>
          </a:prstGeom>
          <a:noFill/>
          <a:ln>
            <a:noFill/>
          </a:ln>
        </p:spPr>
      </p:pic>
      <p:pic>
        <p:nvPicPr>
          <p:cNvPr id="299" name="Google Shape;299;p36"/>
          <p:cNvPicPr preferRelativeResize="0"/>
          <p:nvPr/>
        </p:nvPicPr>
        <p:blipFill>
          <a:blip r:embed="rId9">
            <a:alphaModFix/>
          </a:blip>
          <a:stretch>
            <a:fillRect/>
          </a:stretch>
        </p:blipFill>
        <p:spPr>
          <a:xfrm>
            <a:off x="7335750" y="3052025"/>
            <a:ext cx="656826" cy="656826"/>
          </a:xfrm>
          <a:prstGeom prst="rect">
            <a:avLst/>
          </a:prstGeom>
          <a:noFill/>
          <a:ln>
            <a:noFill/>
          </a:ln>
        </p:spPr>
      </p:pic>
      <p:pic>
        <p:nvPicPr>
          <p:cNvPr id="300" name="Google Shape;300;p36"/>
          <p:cNvPicPr preferRelativeResize="0"/>
          <p:nvPr/>
        </p:nvPicPr>
        <p:blipFill>
          <a:blip r:embed="rId10">
            <a:alphaModFix/>
          </a:blip>
          <a:stretch>
            <a:fillRect/>
          </a:stretch>
        </p:blipFill>
        <p:spPr>
          <a:xfrm>
            <a:off x="5460200" y="4093275"/>
            <a:ext cx="656826" cy="656826"/>
          </a:xfrm>
          <a:prstGeom prst="rect">
            <a:avLst/>
          </a:prstGeom>
          <a:noFill/>
          <a:ln>
            <a:noFill/>
          </a:ln>
        </p:spPr>
      </p:pic>
      <p:sp>
        <p:nvSpPr>
          <p:cNvPr id="301" name="Google Shape;301;p36"/>
          <p:cNvSpPr txBox="1"/>
          <p:nvPr/>
        </p:nvSpPr>
        <p:spPr>
          <a:xfrm>
            <a:off x="311700" y="4820400"/>
            <a:ext cx="23520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900">
                <a:solidFill>
                  <a:srgbClr val="999999"/>
                </a:solidFill>
              </a:rPr>
              <a:t>Image sources: </a:t>
            </a:r>
            <a:r>
              <a:rPr lang="en-GB" sz="900" u="sng">
                <a:solidFill>
                  <a:srgbClr val="999999"/>
                </a:solidFill>
                <a:hlinkClick r:id="rId11">
                  <a:extLst>
                    <a:ext uri="{A12FA001-AC4F-418D-AE19-62706E023703}">
                      <ahyp:hlinkClr val="tx"/>
                    </a:ext>
                  </a:extLst>
                </a:hlinkClick>
              </a:rPr>
              <a:t>https://www.flaticon.com/</a:t>
            </a:r>
            <a:r>
              <a:rPr lang="en-GB" sz="900">
                <a:solidFill>
                  <a:srgbClr val="999999"/>
                </a:solidFill>
              </a:rPr>
              <a:t> </a:t>
            </a:r>
            <a:endParaRPr sz="900">
              <a:solidFill>
                <a:srgbClr val="999999"/>
              </a:solidFill>
            </a:endParaRPr>
          </a:p>
        </p:txBody>
      </p:sp>
      <p:grpSp>
        <p:nvGrpSpPr>
          <p:cNvPr id="302" name="Google Shape;302;p36"/>
          <p:cNvGrpSpPr/>
          <p:nvPr/>
        </p:nvGrpSpPr>
        <p:grpSpPr>
          <a:xfrm>
            <a:off x="7882244" y="4910733"/>
            <a:ext cx="1248987" cy="215400"/>
            <a:chOff x="7833500" y="4929038"/>
            <a:chExt cx="1248987" cy="215400"/>
          </a:xfrm>
        </p:grpSpPr>
        <p:pic>
          <p:nvPicPr>
            <p:cNvPr id="303" name="Google Shape;303;p36"/>
            <p:cNvPicPr preferRelativeResize="0"/>
            <p:nvPr/>
          </p:nvPicPr>
          <p:blipFill>
            <a:blip r:embed="rId12">
              <a:alphaModFix/>
            </a:blip>
            <a:stretch>
              <a:fillRect/>
            </a:stretch>
          </p:blipFill>
          <p:spPr>
            <a:xfrm>
              <a:off x="7833500" y="4929978"/>
              <a:ext cx="959724" cy="213525"/>
            </a:xfrm>
            <a:prstGeom prst="rect">
              <a:avLst/>
            </a:prstGeom>
            <a:noFill/>
            <a:ln>
              <a:noFill/>
            </a:ln>
          </p:spPr>
        </p:pic>
        <p:sp>
          <p:nvSpPr>
            <p:cNvPr id="304" name="Google Shape;304;p36"/>
            <p:cNvSpPr txBox="1"/>
            <p:nvPr/>
          </p:nvSpPr>
          <p:spPr>
            <a:xfrm>
              <a:off x="8853587" y="4929038"/>
              <a:ext cx="228900" cy="2154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1200"/>
                </a:spcAft>
                <a:buNone/>
              </a:pPr>
              <a:r>
                <a:rPr b="1" lang="en-GB">
                  <a:solidFill>
                    <a:srgbClr val="6AA84F"/>
                  </a:solidFill>
                </a:rPr>
                <a:t>24</a:t>
              </a:r>
              <a:endParaRPr b="1">
                <a:solidFill>
                  <a:srgbClr val="6AA84F"/>
                </a:solidFill>
              </a:endParaRPr>
            </a:p>
          </p:txBody>
        </p:sp>
      </p:grpSp>
      <p:sp>
        <p:nvSpPr>
          <p:cNvPr id="305" name="Google Shape;305;p36"/>
          <p:cNvSpPr/>
          <p:nvPr/>
        </p:nvSpPr>
        <p:spPr>
          <a:xfrm>
            <a:off x="524650" y="1714406"/>
            <a:ext cx="299700" cy="1531200"/>
          </a:xfrm>
          <a:prstGeom prst="leftBrace">
            <a:avLst>
              <a:gd fmla="val 50000" name="adj1"/>
              <a:gd fmla="val 50000" name="adj2"/>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ource Sans Pro"/>
              <a:ea typeface="Source Sans Pro"/>
              <a:cs typeface="Source Sans Pro"/>
              <a:sym typeface="Source Sans Pr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37"/>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Indoor Ventilation</a:t>
            </a:r>
            <a:endParaRPr/>
          </a:p>
        </p:txBody>
      </p:sp>
      <p:grpSp>
        <p:nvGrpSpPr>
          <p:cNvPr id="311" name="Google Shape;311;p37"/>
          <p:cNvGrpSpPr/>
          <p:nvPr/>
        </p:nvGrpSpPr>
        <p:grpSpPr>
          <a:xfrm>
            <a:off x="1518950" y="2426475"/>
            <a:ext cx="1428875" cy="319200"/>
            <a:chOff x="1530150" y="2412150"/>
            <a:chExt cx="1428875" cy="319200"/>
          </a:xfrm>
        </p:grpSpPr>
        <p:sp>
          <p:nvSpPr>
            <p:cNvPr id="312" name="Google Shape;312;p37"/>
            <p:cNvSpPr/>
            <p:nvPr/>
          </p:nvSpPr>
          <p:spPr>
            <a:xfrm>
              <a:off x="1530150" y="2412150"/>
              <a:ext cx="1248900" cy="319200"/>
            </a:xfrm>
            <a:prstGeom prst="roundRect">
              <a:avLst>
                <a:gd fmla="val 16667" name="adj"/>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a:solidFill>
                    <a:srgbClr val="3D3D3D"/>
                  </a:solidFill>
                  <a:latin typeface="Roboto"/>
                  <a:ea typeface="Roboto"/>
                  <a:cs typeface="Roboto"/>
                  <a:sym typeface="Roboto"/>
                </a:rPr>
                <a:t>Ventilation</a:t>
              </a:r>
              <a:endParaRPr>
                <a:solidFill>
                  <a:srgbClr val="3D3D3D"/>
                </a:solidFill>
                <a:latin typeface="Roboto"/>
                <a:ea typeface="Roboto"/>
                <a:cs typeface="Roboto"/>
                <a:sym typeface="Roboto"/>
              </a:endParaRPr>
            </a:p>
          </p:txBody>
        </p:sp>
        <p:sp>
          <p:nvSpPr>
            <p:cNvPr id="313" name="Google Shape;313;p37"/>
            <p:cNvSpPr/>
            <p:nvPr/>
          </p:nvSpPr>
          <p:spPr>
            <a:xfrm>
              <a:off x="2785025" y="2484750"/>
              <a:ext cx="174000" cy="174000"/>
            </a:xfrm>
            <a:prstGeom prst="ellipse">
              <a:avLst/>
            </a:prstGeom>
            <a:solidFill>
              <a:srgbClr val="2F2F2F"/>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4" name="Google Shape;314;p37"/>
          <p:cNvGrpSpPr/>
          <p:nvPr/>
        </p:nvGrpSpPr>
        <p:grpSpPr>
          <a:xfrm>
            <a:off x="2947825" y="2586075"/>
            <a:ext cx="5019225" cy="1357200"/>
            <a:chOff x="2947825" y="1214475"/>
            <a:chExt cx="5019225" cy="1357200"/>
          </a:xfrm>
        </p:grpSpPr>
        <p:cxnSp>
          <p:nvCxnSpPr>
            <p:cNvPr id="315" name="Google Shape;315;p37"/>
            <p:cNvCxnSpPr>
              <a:stCxn id="313" idx="6"/>
              <a:endCxn id="316" idx="2"/>
            </p:cNvCxnSpPr>
            <p:nvPr/>
          </p:nvCxnSpPr>
          <p:spPr>
            <a:xfrm>
              <a:off x="2947825" y="1214475"/>
              <a:ext cx="702300" cy="740400"/>
            </a:xfrm>
            <a:prstGeom prst="bentConnector3">
              <a:avLst>
                <a:gd fmla="val 49995" name="adj1"/>
              </a:avLst>
            </a:prstGeom>
            <a:noFill/>
            <a:ln cap="flat" cmpd="sng" w="19050">
              <a:solidFill>
                <a:srgbClr val="C2C2C2"/>
              </a:solidFill>
              <a:prstDash val="solid"/>
              <a:round/>
              <a:headEnd len="sm" w="sm" type="none"/>
              <a:tailEnd len="sm" w="sm" type="none"/>
            </a:ln>
          </p:spPr>
        </p:cxnSp>
        <p:grpSp>
          <p:nvGrpSpPr>
            <p:cNvPr id="317" name="Google Shape;317;p37"/>
            <p:cNvGrpSpPr/>
            <p:nvPr/>
          </p:nvGrpSpPr>
          <p:grpSpPr>
            <a:xfrm>
              <a:off x="3650050" y="1795275"/>
              <a:ext cx="1356300" cy="319200"/>
              <a:chOff x="3650050" y="1476150"/>
              <a:chExt cx="1356300" cy="319200"/>
            </a:xfrm>
          </p:grpSpPr>
          <p:sp>
            <p:nvSpPr>
              <p:cNvPr id="318" name="Google Shape;318;p37"/>
              <p:cNvSpPr/>
              <p:nvPr/>
            </p:nvSpPr>
            <p:spPr>
              <a:xfrm>
                <a:off x="3824050" y="1476150"/>
                <a:ext cx="1182300" cy="319200"/>
              </a:xfrm>
              <a:prstGeom prst="roundRect">
                <a:avLst>
                  <a:gd fmla="val 16667" name="adj"/>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a:solidFill>
                      <a:srgbClr val="3D3D3D"/>
                    </a:solidFill>
                    <a:latin typeface="Roboto"/>
                    <a:ea typeface="Roboto"/>
                    <a:cs typeface="Roboto"/>
                    <a:sym typeface="Roboto"/>
                  </a:rPr>
                  <a:t>Bedroom</a:t>
                </a:r>
                <a:endParaRPr>
                  <a:solidFill>
                    <a:srgbClr val="3D3D3D"/>
                  </a:solidFill>
                  <a:latin typeface="Roboto"/>
                  <a:ea typeface="Roboto"/>
                  <a:cs typeface="Roboto"/>
                  <a:sym typeface="Roboto"/>
                </a:endParaRPr>
              </a:p>
            </p:txBody>
          </p:sp>
          <p:sp>
            <p:nvSpPr>
              <p:cNvPr id="316" name="Google Shape;316;p37"/>
              <p:cNvSpPr/>
              <p:nvPr/>
            </p:nvSpPr>
            <p:spPr>
              <a:xfrm>
                <a:off x="3650050" y="1548750"/>
                <a:ext cx="174000" cy="174000"/>
              </a:xfrm>
              <a:prstGeom prst="ellipse">
                <a:avLst/>
              </a:prstGeom>
              <a:solidFill>
                <a:srgbClr val="414141"/>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319" name="Google Shape;319;p37"/>
            <p:cNvCxnSpPr>
              <a:stCxn id="318" idx="3"/>
              <a:endCxn id="320" idx="2"/>
            </p:cNvCxnSpPr>
            <p:nvPr/>
          </p:nvCxnSpPr>
          <p:spPr>
            <a:xfrm flipH="1" rot="10800000">
              <a:off x="5006350" y="1497675"/>
              <a:ext cx="586200" cy="457200"/>
            </a:xfrm>
            <a:prstGeom prst="bentConnector3">
              <a:avLst>
                <a:gd fmla="val 50000" name="adj1"/>
              </a:avLst>
            </a:prstGeom>
            <a:noFill/>
            <a:ln cap="flat" cmpd="sng" w="19050">
              <a:solidFill>
                <a:srgbClr val="C2C2C2"/>
              </a:solidFill>
              <a:prstDash val="solid"/>
              <a:round/>
              <a:headEnd len="sm" w="sm" type="none"/>
              <a:tailEnd len="sm" w="sm" type="none"/>
            </a:ln>
          </p:spPr>
        </p:cxnSp>
        <p:cxnSp>
          <p:nvCxnSpPr>
            <p:cNvPr id="321" name="Google Shape;321;p37"/>
            <p:cNvCxnSpPr>
              <a:stCxn id="318" idx="3"/>
              <a:endCxn id="322" idx="2"/>
            </p:cNvCxnSpPr>
            <p:nvPr/>
          </p:nvCxnSpPr>
          <p:spPr>
            <a:xfrm>
              <a:off x="5006350" y="1954875"/>
              <a:ext cx="586200" cy="442500"/>
            </a:xfrm>
            <a:prstGeom prst="bentConnector3">
              <a:avLst>
                <a:gd fmla="val 50000" name="adj1"/>
              </a:avLst>
            </a:prstGeom>
            <a:noFill/>
            <a:ln cap="flat" cmpd="sng" w="19050">
              <a:solidFill>
                <a:srgbClr val="C2C2C2"/>
              </a:solidFill>
              <a:prstDash val="solid"/>
              <a:round/>
              <a:headEnd len="sm" w="sm" type="none"/>
              <a:tailEnd len="sm" w="sm" type="none"/>
            </a:ln>
          </p:spPr>
        </p:cxnSp>
        <p:grpSp>
          <p:nvGrpSpPr>
            <p:cNvPr id="323" name="Google Shape;323;p37"/>
            <p:cNvGrpSpPr/>
            <p:nvPr/>
          </p:nvGrpSpPr>
          <p:grpSpPr>
            <a:xfrm>
              <a:off x="5592550" y="1338075"/>
              <a:ext cx="2374500" cy="319200"/>
              <a:chOff x="5592550" y="1018950"/>
              <a:chExt cx="2374500" cy="319200"/>
            </a:xfrm>
          </p:grpSpPr>
          <p:sp>
            <p:nvSpPr>
              <p:cNvPr id="324" name="Google Shape;324;p37"/>
              <p:cNvSpPr/>
              <p:nvPr/>
            </p:nvSpPr>
            <p:spPr>
              <a:xfrm>
                <a:off x="5766550" y="1018950"/>
                <a:ext cx="2200500" cy="319200"/>
              </a:xfrm>
              <a:prstGeom prst="roundRect">
                <a:avLst>
                  <a:gd fmla="val 16667" name="adj"/>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a:solidFill>
                      <a:srgbClr val="3D3D3D"/>
                    </a:solidFill>
                    <a:latin typeface="Roboto"/>
                    <a:ea typeface="Roboto"/>
                    <a:cs typeface="Roboto"/>
                    <a:sym typeface="Roboto"/>
                  </a:rPr>
                  <a:t>Windows </a:t>
                </a:r>
                <a:r>
                  <a:rPr b="1" lang="en-GB">
                    <a:solidFill>
                      <a:srgbClr val="6AA84F"/>
                    </a:solidFill>
                    <a:latin typeface="Roboto"/>
                    <a:ea typeface="Roboto"/>
                    <a:cs typeface="Roboto"/>
                    <a:sym typeface="Roboto"/>
                  </a:rPr>
                  <a:t>Open</a:t>
                </a:r>
                <a:r>
                  <a:rPr lang="en-GB">
                    <a:solidFill>
                      <a:srgbClr val="3D3D3D"/>
                    </a:solidFill>
                    <a:latin typeface="Roboto"/>
                    <a:ea typeface="Roboto"/>
                    <a:cs typeface="Roboto"/>
                    <a:sym typeface="Roboto"/>
                  </a:rPr>
                  <a:t>/ </a:t>
                </a:r>
                <a:r>
                  <a:rPr b="1" lang="en-GB">
                    <a:solidFill>
                      <a:srgbClr val="CC0000"/>
                    </a:solidFill>
                    <a:latin typeface="Roboto"/>
                    <a:ea typeface="Roboto"/>
                    <a:cs typeface="Roboto"/>
                    <a:sym typeface="Roboto"/>
                  </a:rPr>
                  <a:t>Closed</a:t>
                </a:r>
                <a:endParaRPr b="1">
                  <a:solidFill>
                    <a:srgbClr val="CC0000"/>
                  </a:solidFill>
                  <a:latin typeface="Roboto"/>
                  <a:ea typeface="Roboto"/>
                  <a:cs typeface="Roboto"/>
                  <a:sym typeface="Roboto"/>
                </a:endParaRPr>
              </a:p>
            </p:txBody>
          </p:sp>
          <p:sp>
            <p:nvSpPr>
              <p:cNvPr id="320" name="Google Shape;320;p37"/>
              <p:cNvSpPr/>
              <p:nvPr/>
            </p:nvSpPr>
            <p:spPr>
              <a:xfrm>
                <a:off x="5592550" y="1091550"/>
                <a:ext cx="174000" cy="174000"/>
              </a:xfrm>
              <a:prstGeom prst="ellipse">
                <a:avLst/>
              </a:prstGeom>
              <a:solidFill>
                <a:srgbClr val="50505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5" name="Google Shape;325;p37"/>
            <p:cNvGrpSpPr/>
            <p:nvPr/>
          </p:nvGrpSpPr>
          <p:grpSpPr>
            <a:xfrm>
              <a:off x="5592550" y="2252475"/>
              <a:ext cx="1878300" cy="319200"/>
              <a:chOff x="5592550" y="1933350"/>
              <a:chExt cx="1878300" cy="319200"/>
            </a:xfrm>
          </p:grpSpPr>
          <p:sp>
            <p:nvSpPr>
              <p:cNvPr id="326" name="Google Shape;326;p37"/>
              <p:cNvSpPr/>
              <p:nvPr/>
            </p:nvSpPr>
            <p:spPr>
              <a:xfrm>
                <a:off x="5766550" y="1933350"/>
                <a:ext cx="1704300" cy="319200"/>
              </a:xfrm>
              <a:prstGeom prst="roundRect">
                <a:avLst>
                  <a:gd fmla="val 16667" name="adj"/>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a:solidFill>
                      <a:srgbClr val="3D3D3D"/>
                    </a:solidFill>
                    <a:latin typeface="Roboto"/>
                    <a:ea typeface="Roboto"/>
                    <a:cs typeface="Roboto"/>
                    <a:sym typeface="Roboto"/>
                  </a:rPr>
                  <a:t>Split AC </a:t>
                </a:r>
                <a:r>
                  <a:rPr b="1" lang="en-GB">
                    <a:solidFill>
                      <a:srgbClr val="CC0000"/>
                    </a:solidFill>
                    <a:latin typeface="Roboto"/>
                    <a:ea typeface="Roboto"/>
                    <a:cs typeface="Roboto"/>
                    <a:sym typeface="Roboto"/>
                  </a:rPr>
                  <a:t>On</a:t>
                </a:r>
                <a:r>
                  <a:rPr lang="en-GB">
                    <a:solidFill>
                      <a:srgbClr val="3D3D3D"/>
                    </a:solidFill>
                    <a:latin typeface="Roboto"/>
                    <a:ea typeface="Roboto"/>
                    <a:cs typeface="Roboto"/>
                    <a:sym typeface="Roboto"/>
                  </a:rPr>
                  <a:t>/ </a:t>
                </a:r>
                <a:r>
                  <a:rPr b="1" lang="en-GB">
                    <a:solidFill>
                      <a:srgbClr val="6AA84F"/>
                    </a:solidFill>
                    <a:latin typeface="Roboto"/>
                    <a:ea typeface="Roboto"/>
                    <a:cs typeface="Roboto"/>
                    <a:sym typeface="Roboto"/>
                  </a:rPr>
                  <a:t>Off</a:t>
                </a:r>
                <a:endParaRPr b="1">
                  <a:solidFill>
                    <a:srgbClr val="6AA84F"/>
                  </a:solidFill>
                  <a:latin typeface="Roboto"/>
                  <a:ea typeface="Roboto"/>
                  <a:cs typeface="Roboto"/>
                  <a:sym typeface="Roboto"/>
                </a:endParaRPr>
              </a:p>
            </p:txBody>
          </p:sp>
          <p:sp>
            <p:nvSpPr>
              <p:cNvPr id="322" name="Google Shape;322;p37"/>
              <p:cNvSpPr/>
              <p:nvPr/>
            </p:nvSpPr>
            <p:spPr>
              <a:xfrm>
                <a:off x="5592550" y="1991250"/>
                <a:ext cx="174000" cy="174000"/>
              </a:xfrm>
              <a:prstGeom prst="ellipse">
                <a:avLst/>
              </a:prstGeom>
              <a:solidFill>
                <a:srgbClr val="50505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27" name="Google Shape;327;p37"/>
          <p:cNvGrpSpPr/>
          <p:nvPr/>
        </p:nvGrpSpPr>
        <p:grpSpPr>
          <a:xfrm>
            <a:off x="2947825" y="1533675"/>
            <a:ext cx="4697025" cy="1052400"/>
            <a:chOff x="2947825" y="3667275"/>
            <a:chExt cx="4697025" cy="1052400"/>
          </a:xfrm>
        </p:grpSpPr>
        <p:cxnSp>
          <p:nvCxnSpPr>
            <p:cNvPr id="328" name="Google Shape;328;p37"/>
            <p:cNvCxnSpPr>
              <a:stCxn id="313" idx="6"/>
              <a:endCxn id="329" idx="2"/>
            </p:cNvCxnSpPr>
            <p:nvPr/>
          </p:nvCxnSpPr>
          <p:spPr>
            <a:xfrm flipH="1" rot="10800000">
              <a:off x="2947825" y="3826875"/>
              <a:ext cx="702300" cy="892800"/>
            </a:xfrm>
            <a:prstGeom prst="bentConnector3">
              <a:avLst>
                <a:gd fmla="val 49995" name="adj1"/>
              </a:avLst>
            </a:prstGeom>
            <a:noFill/>
            <a:ln cap="flat" cmpd="sng" w="19050">
              <a:solidFill>
                <a:srgbClr val="C2C2C2"/>
              </a:solidFill>
              <a:prstDash val="solid"/>
              <a:round/>
              <a:headEnd len="sm" w="sm" type="none"/>
              <a:tailEnd len="sm" w="sm" type="none"/>
            </a:ln>
          </p:spPr>
        </p:cxnSp>
        <p:grpSp>
          <p:nvGrpSpPr>
            <p:cNvPr id="330" name="Google Shape;330;p37"/>
            <p:cNvGrpSpPr/>
            <p:nvPr/>
          </p:nvGrpSpPr>
          <p:grpSpPr>
            <a:xfrm>
              <a:off x="3650050" y="3667275"/>
              <a:ext cx="1356300" cy="319200"/>
              <a:chOff x="3650050" y="3348150"/>
              <a:chExt cx="1356300" cy="319200"/>
            </a:xfrm>
          </p:grpSpPr>
          <p:sp>
            <p:nvSpPr>
              <p:cNvPr id="331" name="Google Shape;331;p37"/>
              <p:cNvSpPr/>
              <p:nvPr/>
            </p:nvSpPr>
            <p:spPr>
              <a:xfrm>
                <a:off x="3824050" y="3348150"/>
                <a:ext cx="1182300" cy="319200"/>
              </a:xfrm>
              <a:prstGeom prst="roundRect">
                <a:avLst>
                  <a:gd fmla="val 16667" name="adj"/>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a:solidFill>
                      <a:srgbClr val="3D3D3D"/>
                    </a:solidFill>
                    <a:latin typeface="Roboto"/>
                    <a:ea typeface="Roboto"/>
                    <a:cs typeface="Roboto"/>
                    <a:sym typeface="Roboto"/>
                  </a:rPr>
                  <a:t>Kitchen</a:t>
                </a:r>
                <a:endParaRPr>
                  <a:solidFill>
                    <a:srgbClr val="3D3D3D"/>
                  </a:solidFill>
                  <a:latin typeface="Roboto"/>
                  <a:ea typeface="Roboto"/>
                  <a:cs typeface="Roboto"/>
                  <a:sym typeface="Roboto"/>
                </a:endParaRPr>
              </a:p>
            </p:txBody>
          </p:sp>
          <p:sp>
            <p:nvSpPr>
              <p:cNvPr id="329" name="Google Shape;329;p37"/>
              <p:cNvSpPr/>
              <p:nvPr/>
            </p:nvSpPr>
            <p:spPr>
              <a:xfrm>
                <a:off x="3650050" y="3420750"/>
                <a:ext cx="174000" cy="174000"/>
              </a:xfrm>
              <a:prstGeom prst="ellipse">
                <a:avLst/>
              </a:prstGeom>
              <a:solidFill>
                <a:srgbClr val="414141"/>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332" name="Google Shape;332;p37"/>
            <p:cNvCxnSpPr>
              <a:stCxn id="331" idx="3"/>
              <a:endCxn id="333" idx="2"/>
            </p:cNvCxnSpPr>
            <p:nvPr/>
          </p:nvCxnSpPr>
          <p:spPr>
            <a:xfrm>
              <a:off x="5006350" y="3826875"/>
              <a:ext cx="586200" cy="600"/>
            </a:xfrm>
            <a:prstGeom prst="bentConnector3">
              <a:avLst>
                <a:gd fmla="val 50000" name="adj1"/>
              </a:avLst>
            </a:prstGeom>
            <a:noFill/>
            <a:ln cap="flat" cmpd="sng" w="19050">
              <a:solidFill>
                <a:srgbClr val="C2C2C2"/>
              </a:solidFill>
              <a:prstDash val="solid"/>
              <a:round/>
              <a:headEnd len="sm" w="sm" type="none"/>
              <a:tailEnd len="sm" w="sm" type="none"/>
            </a:ln>
          </p:spPr>
        </p:cxnSp>
        <p:grpSp>
          <p:nvGrpSpPr>
            <p:cNvPr id="334" name="Google Shape;334;p37"/>
            <p:cNvGrpSpPr/>
            <p:nvPr/>
          </p:nvGrpSpPr>
          <p:grpSpPr>
            <a:xfrm>
              <a:off x="5592550" y="3667275"/>
              <a:ext cx="2052300" cy="319200"/>
              <a:chOff x="5592550" y="2890950"/>
              <a:chExt cx="2052300" cy="319200"/>
            </a:xfrm>
          </p:grpSpPr>
          <p:sp>
            <p:nvSpPr>
              <p:cNvPr id="335" name="Google Shape;335;p37"/>
              <p:cNvSpPr/>
              <p:nvPr/>
            </p:nvSpPr>
            <p:spPr>
              <a:xfrm>
                <a:off x="5766550" y="2890950"/>
                <a:ext cx="1878300" cy="319200"/>
              </a:xfrm>
              <a:prstGeom prst="roundRect">
                <a:avLst>
                  <a:gd fmla="val 16667" name="adj"/>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a:solidFill>
                      <a:srgbClr val="3D3D3D"/>
                    </a:solidFill>
                    <a:latin typeface="Roboto"/>
                    <a:ea typeface="Roboto"/>
                    <a:cs typeface="Roboto"/>
                    <a:sym typeface="Roboto"/>
                  </a:rPr>
                  <a:t>Exhaust Fan </a:t>
                </a:r>
                <a:r>
                  <a:rPr b="1" lang="en-GB">
                    <a:solidFill>
                      <a:srgbClr val="6AA84F"/>
                    </a:solidFill>
                    <a:latin typeface="Roboto"/>
                    <a:ea typeface="Roboto"/>
                    <a:cs typeface="Roboto"/>
                    <a:sym typeface="Roboto"/>
                  </a:rPr>
                  <a:t>On</a:t>
                </a:r>
                <a:r>
                  <a:rPr lang="en-GB">
                    <a:solidFill>
                      <a:srgbClr val="3D3D3D"/>
                    </a:solidFill>
                    <a:latin typeface="Roboto"/>
                    <a:ea typeface="Roboto"/>
                    <a:cs typeface="Roboto"/>
                    <a:sym typeface="Roboto"/>
                  </a:rPr>
                  <a:t>/ </a:t>
                </a:r>
                <a:r>
                  <a:rPr b="1" lang="en-GB">
                    <a:solidFill>
                      <a:srgbClr val="CC0000"/>
                    </a:solidFill>
                    <a:latin typeface="Roboto"/>
                    <a:ea typeface="Roboto"/>
                    <a:cs typeface="Roboto"/>
                    <a:sym typeface="Roboto"/>
                  </a:rPr>
                  <a:t>Off</a:t>
                </a:r>
                <a:endParaRPr b="1">
                  <a:solidFill>
                    <a:srgbClr val="CC0000"/>
                  </a:solidFill>
                  <a:latin typeface="Roboto"/>
                  <a:ea typeface="Roboto"/>
                  <a:cs typeface="Roboto"/>
                  <a:sym typeface="Roboto"/>
                </a:endParaRPr>
              </a:p>
            </p:txBody>
          </p:sp>
          <p:sp>
            <p:nvSpPr>
              <p:cNvPr id="333" name="Google Shape;333;p37"/>
              <p:cNvSpPr/>
              <p:nvPr/>
            </p:nvSpPr>
            <p:spPr>
              <a:xfrm>
                <a:off x="5592550" y="2963550"/>
                <a:ext cx="174000" cy="174000"/>
              </a:xfrm>
              <a:prstGeom prst="ellipse">
                <a:avLst/>
              </a:prstGeom>
              <a:solidFill>
                <a:srgbClr val="50505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336" name="Google Shape;336;p37"/>
          <p:cNvSpPr txBox="1"/>
          <p:nvPr/>
        </p:nvSpPr>
        <p:spPr>
          <a:xfrm>
            <a:off x="564300" y="4394050"/>
            <a:ext cx="8015400" cy="4002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3D3D3D"/>
              </a:buClr>
              <a:buSzPts val="1400"/>
              <a:buChar char="●"/>
            </a:pPr>
            <a:r>
              <a:rPr b="1" lang="en-GB">
                <a:solidFill>
                  <a:srgbClr val="CC0000"/>
                </a:solidFill>
              </a:rPr>
              <a:t>Red</a:t>
            </a:r>
            <a:r>
              <a:rPr lang="en-GB">
                <a:solidFill>
                  <a:srgbClr val="3D3D3D"/>
                </a:solidFill>
              </a:rPr>
              <a:t> case resembles </a:t>
            </a:r>
            <a:r>
              <a:rPr b="1" lang="en-GB">
                <a:solidFill>
                  <a:srgbClr val="3D3D3D"/>
                </a:solidFill>
              </a:rPr>
              <a:t>compromised</a:t>
            </a:r>
            <a:r>
              <a:rPr lang="en-GB">
                <a:solidFill>
                  <a:srgbClr val="3D3D3D"/>
                </a:solidFill>
              </a:rPr>
              <a:t> ventilation, </a:t>
            </a:r>
            <a:r>
              <a:rPr b="1" lang="en-GB">
                <a:solidFill>
                  <a:srgbClr val="6AA84F"/>
                </a:solidFill>
              </a:rPr>
              <a:t>Green</a:t>
            </a:r>
            <a:r>
              <a:rPr lang="en-GB">
                <a:solidFill>
                  <a:srgbClr val="3D3D3D"/>
                </a:solidFill>
              </a:rPr>
              <a:t> case resembles </a:t>
            </a:r>
            <a:r>
              <a:rPr b="1" lang="en-GB">
                <a:solidFill>
                  <a:srgbClr val="3D3D3D"/>
                </a:solidFill>
              </a:rPr>
              <a:t>adequate</a:t>
            </a:r>
            <a:r>
              <a:rPr lang="en-GB">
                <a:solidFill>
                  <a:srgbClr val="3D3D3D"/>
                </a:solidFill>
              </a:rPr>
              <a:t> ventilation</a:t>
            </a:r>
            <a:endParaRPr/>
          </a:p>
        </p:txBody>
      </p:sp>
      <p:grpSp>
        <p:nvGrpSpPr>
          <p:cNvPr id="337" name="Google Shape;337;p37"/>
          <p:cNvGrpSpPr/>
          <p:nvPr/>
        </p:nvGrpSpPr>
        <p:grpSpPr>
          <a:xfrm>
            <a:off x="7882244" y="4910733"/>
            <a:ext cx="1248987" cy="215400"/>
            <a:chOff x="7833500" y="4929038"/>
            <a:chExt cx="1248987" cy="215400"/>
          </a:xfrm>
        </p:grpSpPr>
        <p:pic>
          <p:nvPicPr>
            <p:cNvPr id="338" name="Google Shape;338;p37"/>
            <p:cNvPicPr preferRelativeResize="0"/>
            <p:nvPr/>
          </p:nvPicPr>
          <p:blipFill>
            <a:blip r:embed="rId3">
              <a:alphaModFix/>
            </a:blip>
            <a:stretch>
              <a:fillRect/>
            </a:stretch>
          </p:blipFill>
          <p:spPr>
            <a:xfrm>
              <a:off x="7833500" y="4929978"/>
              <a:ext cx="959724" cy="213525"/>
            </a:xfrm>
            <a:prstGeom prst="rect">
              <a:avLst/>
            </a:prstGeom>
            <a:noFill/>
            <a:ln>
              <a:noFill/>
            </a:ln>
          </p:spPr>
        </p:pic>
        <p:sp>
          <p:nvSpPr>
            <p:cNvPr id="339" name="Google Shape;339;p37"/>
            <p:cNvSpPr txBox="1"/>
            <p:nvPr/>
          </p:nvSpPr>
          <p:spPr>
            <a:xfrm>
              <a:off x="8853587" y="4929038"/>
              <a:ext cx="228900" cy="2154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1200"/>
                </a:spcAft>
                <a:buNone/>
              </a:pPr>
              <a:r>
                <a:rPr b="1" lang="en-GB">
                  <a:solidFill>
                    <a:srgbClr val="6AA84F"/>
                  </a:solidFill>
                </a:rPr>
                <a:t>24</a:t>
              </a:r>
              <a:endParaRPr b="1">
                <a:solidFill>
                  <a:srgbClr val="6AA84F"/>
                </a:solidFil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38"/>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Ventilation</a:t>
            </a:r>
            <a:r>
              <a:rPr lang="en-GB"/>
              <a:t> in Kitchen</a:t>
            </a:r>
            <a:endParaRPr/>
          </a:p>
        </p:txBody>
      </p:sp>
      <p:pic>
        <p:nvPicPr>
          <p:cNvPr id="345" name="Google Shape;345;p38"/>
          <p:cNvPicPr preferRelativeResize="0"/>
          <p:nvPr/>
        </p:nvPicPr>
        <p:blipFill>
          <a:blip r:embed="rId3">
            <a:alphaModFix/>
          </a:blip>
          <a:stretch>
            <a:fillRect/>
          </a:stretch>
        </p:blipFill>
        <p:spPr>
          <a:xfrm>
            <a:off x="630350" y="1327425"/>
            <a:ext cx="3016575" cy="1632450"/>
          </a:xfrm>
          <a:prstGeom prst="rect">
            <a:avLst/>
          </a:prstGeom>
          <a:noFill/>
          <a:ln>
            <a:noFill/>
          </a:ln>
        </p:spPr>
      </p:pic>
      <p:grpSp>
        <p:nvGrpSpPr>
          <p:cNvPr id="346" name="Google Shape;346;p38"/>
          <p:cNvGrpSpPr/>
          <p:nvPr/>
        </p:nvGrpSpPr>
        <p:grpSpPr>
          <a:xfrm>
            <a:off x="7111525" y="2778325"/>
            <a:ext cx="1686526" cy="2047374"/>
            <a:chOff x="7263925" y="3006925"/>
            <a:chExt cx="1686526" cy="2047374"/>
          </a:xfrm>
        </p:grpSpPr>
        <p:pic>
          <p:nvPicPr>
            <p:cNvPr descr="Cocking image (source: https://www.flaticon.com/)" id="347" name="Google Shape;347;p38" title="Cooking"/>
            <p:cNvPicPr preferRelativeResize="0"/>
            <p:nvPr/>
          </p:nvPicPr>
          <p:blipFill rotWithShape="1">
            <a:blip r:embed="rId4">
              <a:alphaModFix/>
            </a:blip>
            <a:srcRect b="14551" l="0" r="0" t="0"/>
            <a:stretch/>
          </p:blipFill>
          <p:spPr>
            <a:xfrm>
              <a:off x="7388450" y="3719550"/>
              <a:ext cx="1562001" cy="1334749"/>
            </a:xfrm>
            <a:prstGeom prst="rect">
              <a:avLst/>
            </a:prstGeom>
            <a:noFill/>
            <a:ln>
              <a:noFill/>
            </a:ln>
          </p:spPr>
        </p:pic>
        <p:grpSp>
          <p:nvGrpSpPr>
            <p:cNvPr id="348" name="Google Shape;348;p38"/>
            <p:cNvGrpSpPr/>
            <p:nvPr/>
          </p:nvGrpSpPr>
          <p:grpSpPr>
            <a:xfrm>
              <a:off x="7469575" y="3006925"/>
              <a:ext cx="1334800" cy="1192825"/>
              <a:chOff x="4067025" y="1820075"/>
              <a:chExt cx="1334800" cy="1192825"/>
            </a:xfrm>
          </p:grpSpPr>
          <p:sp>
            <p:nvSpPr>
              <p:cNvPr id="349" name="Google Shape;349;p38"/>
              <p:cNvSpPr/>
              <p:nvPr/>
            </p:nvSpPr>
            <p:spPr>
              <a:xfrm>
                <a:off x="4471075" y="2233938"/>
                <a:ext cx="378000" cy="373500"/>
              </a:xfrm>
              <a:prstGeom prst="ellipse">
                <a:avLst/>
              </a:prstGeom>
              <a:solidFill>
                <a:srgbClr val="B7B7B7"/>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GB" sz="1000">
                    <a:solidFill>
                      <a:srgbClr val="FFFFFF"/>
                    </a:solidFill>
                  </a:rPr>
                  <a:t>CO</a:t>
                </a:r>
                <a:endParaRPr b="1" sz="1000">
                  <a:solidFill>
                    <a:srgbClr val="FFFFFF"/>
                  </a:solidFill>
                </a:endParaRPr>
              </a:p>
            </p:txBody>
          </p:sp>
          <p:sp>
            <p:nvSpPr>
              <p:cNvPr id="350" name="Google Shape;350;p38"/>
              <p:cNvSpPr/>
              <p:nvPr/>
            </p:nvSpPr>
            <p:spPr>
              <a:xfrm>
                <a:off x="5023825" y="2639400"/>
                <a:ext cx="378000" cy="373500"/>
              </a:xfrm>
              <a:prstGeom prst="ellipse">
                <a:avLst/>
              </a:prstGeom>
              <a:solidFill>
                <a:srgbClr val="C27BA0"/>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GB" sz="1000">
                    <a:solidFill>
                      <a:srgbClr val="FFFFFF"/>
                    </a:solidFill>
                  </a:rPr>
                  <a:t>NO</a:t>
                </a:r>
                <a:r>
                  <a:rPr b="1" baseline="-25000" lang="en-GB" sz="1000">
                    <a:solidFill>
                      <a:srgbClr val="FFFFFF"/>
                    </a:solidFill>
                  </a:rPr>
                  <a:t>2</a:t>
                </a:r>
                <a:endParaRPr b="1" baseline="-25000" sz="1000">
                  <a:solidFill>
                    <a:srgbClr val="FFFFFF"/>
                  </a:solidFill>
                </a:endParaRPr>
              </a:p>
            </p:txBody>
          </p:sp>
          <p:sp>
            <p:nvSpPr>
              <p:cNvPr id="351" name="Google Shape;351;p38"/>
              <p:cNvSpPr/>
              <p:nvPr/>
            </p:nvSpPr>
            <p:spPr>
              <a:xfrm>
                <a:off x="4849075" y="1820075"/>
                <a:ext cx="552600" cy="539700"/>
              </a:xfrm>
              <a:prstGeom prst="ellipse">
                <a:avLst/>
              </a:prstGeom>
              <a:solidFill>
                <a:srgbClr val="A4C2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rPr b="1" lang="en-GB" sz="800">
                    <a:solidFill>
                      <a:srgbClr val="FFFFFF"/>
                    </a:solidFill>
                  </a:rPr>
                  <a:t>C</a:t>
                </a:r>
                <a:r>
                  <a:rPr b="1" baseline="-25000" lang="en-GB" sz="800">
                    <a:solidFill>
                      <a:srgbClr val="FFFFFF"/>
                    </a:solidFill>
                  </a:rPr>
                  <a:t>2</a:t>
                </a:r>
                <a:r>
                  <a:rPr b="1" lang="en-GB" sz="800">
                    <a:solidFill>
                      <a:srgbClr val="FFFFFF"/>
                    </a:solidFill>
                  </a:rPr>
                  <a:t>H</a:t>
                </a:r>
                <a:r>
                  <a:rPr b="1" baseline="-25000" lang="en-GB" sz="800">
                    <a:solidFill>
                      <a:srgbClr val="FFFFFF"/>
                    </a:solidFill>
                  </a:rPr>
                  <a:t>5</a:t>
                </a:r>
                <a:r>
                  <a:rPr b="1" lang="en-GB" sz="800">
                    <a:solidFill>
                      <a:srgbClr val="FFFFFF"/>
                    </a:solidFill>
                  </a:rPr>
                  <a:t>OH</a:t>
                </a:r>
                <a:endParaRPr b="1" sz="800">
                  <a:solidFill>
                    <a:srgbClr val="FFFFFF"/>
                  </a:solidFill>
                </a:endParaRPr>
              </a:p>
            </p:txBody>
          </p:sp>
          <p:sp>
            <p:nvSpPr>
              <p:cNvPr id="352" name="Google Shape;352;p38"/>
              <p:cNvSpPr/>
              <p:nvPr/>
            </p:nvSpPr>
            <p:spPr>
              <a:xfrm>
                <a:off x="4067025" y="2607450"/>
                <a:ext cx="378000" cy="373500"/>
              </a:xfrm>
              <a:prstGeom prst="ellipse">
                <a:avLst/>
              </a:prstGeom>
              <a:solidFill>
                <a:srgbClr val="6AA84F"/>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GB" sz="900">
                    <a:solidFill>
                      <a:srgbClr val="FFFFFF"/>
                    </a:solidFill>
                  </a:rPr>
                  <a:t>VOC</a:t>
                </a:r>
                <a:endParaRPr b="1" sz="900">
                  <a:solidFill>
                    <a:srgbClr val="FFFFFF"/>
                  </a:solidFill>
                </a:endParaRPr>
              </a:p>
            </p:txBody>
          </p:sp>
        </p:grpSp>
        <p:sp>
          <p:nvSpPr>
            <p:cNvPr id="353" name="Google Shape;353;p38"/>
            <p:cNvSpPr/>
            <p:nvPr/>
          </p:nvSpPr>
          <p:spPr>
            <a:xfrm>
              <a:off x="7263925" y="3314375"/>
              <a:ext cx="378000" cy="373500"/>
            </a:xfrm>
            <a:prstGeom prst="ellipse">
              <a:avLst/>
            </a:prstGeom>
            <a:solidFill>
              <a:srgbClr val="DD7E6B"/>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GB" sz="1000">
                  <a:solidFill>
                    <a:srgbClr val="FFFFFF"/>
                  </a:solidFill>
                </a:rPr>
                <a:t>PM</a:t>
              </a:r>
              <a:r>
                <a:rPr b="1" baseline="-25000" lang="en-GB" sz="1000">
                  <a:solidFill>
                    <a:srgbClr val="FFFFFF"/>
                  </a:solidFill>
                </a:rPr>
                <a:t>x</a:t>
              </a:r>
              <a:endParaRPr b="1" baseline="-25000" sz="1000">
                <a:solidFill>
                  <a:srgbClr val="FFFFFF"/>
                </a:solidFill>
              </a:endParaRPr>
            </a:p>
          </p:txBody>
        </p:sp>
      </p:grpSp>
      <p:grpSp>
        <p:nvGrpSpPr>
          <p:cNvPr id="354" name="Google Shape;354;p38"/>
          <p:cNvGrpSpPr/>
          <p:nvPr/>
        </p:nvGrpSpPr>
        <p:grpSpPr>
          <a:xfrm>
            <a:off x="906050" y="1606875"/>
            <a:ext cx="4237500" cy="3106500"/>
            <a:chOff x="906050" y="1606875"/>
            <a:chExt cx="4237500" cy="3106500"/>
          </a:xfrm>
        </p:grpSpPr>
        <p:sp>
          <p:nvSpPr>
            <p:cNvPr id="355" name="Google Shape;355;p38"/>
            <p:cNvSpPr/>
            <p:nvPr/>
          </p:nvSpPr>
          <p:spPr>
            <a:xfrm>
              <a:off x="3268799" y="1606875"/>
              <a:ext cx="278400" cy="1450500"/>
            </a:xfrm>
            <a:prstGeom prst="rect">
              <a:avLst/>
            </a:prstGeom>
            <a:noFill/>
            <a:ln cap="flat" cmpd="sng" w="19050">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1C232"/>
                </a:solidFill>
                <a:latin typeface="Source Sans Pro"/>
                <a:ea typeface="Source Sans Pro"/>
                <a:cs typeface="Source Sans Pro"/>
                <a:sym typeface="Source Sans Pro"/>
              </a:endParaRPr>
            </a:p>
          </p:txBody>
        </p:sp>
        <p:sp>
          <p:nvSpPr>
            <p:cNvPr id="356" name="Google Shape;356;p38"/>
            <p:cNvSpPr/>
            <p:nvPr/>
          </p:nvSpPr>
          <p:spPr>
            <a:xfrm>
              <a:off x="906050" y="3617475"/>
              <a:ext cx="4237500" cy="1095900"/>
            </a:xfrm>
            <a:prstGeom prst="wedgeRoundRectCallout">
              <a:avLst>
                <a:gd fmla="val 8747" name="adj1"/>
                <a:gd fmla="val -96149" name="adj2"/>
                <a:gd fmla="val 0" name="adj3"/>
              </a:avLst>
            </a:prstGeom>
            <a:solidFill>
              <a:srgbClr val="EFEFEF"/>
            </a:solidFill>
            <a:ln cap="flat" cmpd="sng" w="9525">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rtl="0" algn="just">
                <a:spcBef>
                  <a:spcPts val="0"/>
                </a:spcBef>
                <a:spcAft>
                  <a:spcPts val="0"/>
                </a:spcAft>
                <a:buNone/>
              </a:pPr>
              <a:r>
                <a:rPr b="1" lang="en-GB"/>
                <a:t>Temperature</a:t>
              </a:r>
              <a:r>
                <a:rPr lang="en-GB"/>
                <a:t> changes are </a:t>
              </a:r>
              <a:r>
                <a:rPr b="1" lang="en-GB"/>
                <a:t>more</a:t>
              </a:r>
              <a:r>
                <a:rPr lang="en-GB"/>
                <a:t> </a:t>
              </a:r>
              <a:r>
                <a:rPr b="1" lang="en-GB"/>
                <a:t>apparent</a:t>
              </a:r>
              <a:r>
                <a:rPr lang="en-GB"/>
                <a:t> to </a:t>
              </a:r>
              <a:r>
                <a:rPr b="1" lang="en-GB"/>
                <a:t>humans</a:t>
              </a:r>
              <a:r>
                <a:rPr lang="en-GB"/>
                <a:t>, so they know </a:t>
              </a:r>
              <a:r>
                <a:rPr b="1" lang="en-GB"/>
                <a:t>to turn on ventilation</a:t>
              </a:r>
              <a:r>
                <a:rPr lang="en-GB"/>
                <a:t>, but they </a:t>
              </a:r>
              <a:r>
                <a:rPr b="1" lang="en-GB"/>
                <a:t>cannot</a:t>
              </a:r>
              <a:r>
                <a:rPr lang="en-GB"/>
                <a:t> </a:t>
              </a:r>
              <a:r>
                <a:rPr b="1" lang="en-GB"/>
                <a:t>sense</a:t>
              </a:r>
              <a:r>
                <a:rPr lang="en-GB"/>
                <a:t> </a:t>
              </a:r>
              <a:r>
                <a:rPr b="1" lang="en-GB"/>
                <a:t>pollutants</a:t>
              </a:r>
              <a:r>
                <a:rPr lang="en-GB"/>
                <a:t> </a:t>
              </a:r>
              <a:r>
                <a:rPr b="1" lang="en-GB"/>
                <a:t>accumulating</a:t>
              </a:r>
              <a:r>
                <a:rPr lang="en-GB"/>
                <a:t> around them, meaning they are </a:t>
              </a:r>
              <a:r>
                <a:rPr b="1" lang="en-GB"/>
                <a:t>unknowingly</a:t>
              </a:r>
              <a:r>
                <a:rPr lang="en-GB"/>
                <a:t> </a:t>
              </a:r>
              <a:r>
                <a:rPr b="1" lang="en-GB"/>
                <a:t>exposed</a:t>
              </a:r>
              <a:r>
                <a:rPr lang="en-GB"/>
                <a:t> to them</a:t>
              </a:r>
              <a:endParaRPr/>
            </a:p>
          </p:txBody>
        </p:sp>
      </p:grpSp>
      <p:sp>
        <p:nvSpPr>
          <p:cNvPr id="357" name="Google Shape;357;p38"/>
          <p:cNvSpPr txBox="1"/>
          <p:nvPr/>
        </p:nvSpPr>
        <p:spPr>
          <a:xfrm>
            <a:off x="311700" y="4820400"/>
            <a:ext cx="23520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900">
                <a:solidFill>
                  <a:srgbClr val="999999"/>
                </a:solidFill>
              </a:rPr>
              <a:t>Image sources: </a:t>
            </a:r>
            <a:r>
              <a:rPr lang="en-GB" sz="900" u="sng">
                <a:solidFill>
                  <a:srgbClr val="999999"/>
                </a:solidFill>
                <a:hlinkClick r:id="rId5">
                  <a:extLst>
                    <a:ext uri="{A12FA001-AC4F-418D-AE19-62706E023703}">
                      <ahyp:hlinkClr val="tx"/>
                    </a:ext>
                  </a:extLst>
                </a:hlinkClick>
              </a:rPr>
              <a:t>https://www.flaticon.com/</a:t>
            </a:r>
            <a:r>
              <a:rPr lang="en-GB" sz="900">
                <a:solidFill>
                  <a:srgbClr val="999999"/>
                </a:solidFill>
              </a:rPr>
              <a:t> </a:t>
            </a:r>
            <a:endParaRPr sz="900">
              <a:solidFill>
                <a:srgbClr val="999999"/>
              </a:solidFill>
            </a:endParaRPr>
          </a:p>
        </p:txBody>
      </p:sp>
      <p:grpSp>
        <p:nvGrpSpPr>
          <p:cNvPr id="358" name="Google Shape;358;p38"/>
          <p:cNvGrpSpPr/>
          <p:nvPr/>
        </p:nvGrpSpPr>
        <p:grpSpPr>
          <a:xfrm>
            <a:off x="1000425" y="1610400"/>
            <a:ext cx="2011424" cy="1457800"/>
            <a:chOff x="1000425" y="1610400"/>
            <a:chExt cx="2011424" cy="1457800"/>
          </a:xfrm>
        </p:grpSpPr>
        <p:sp>
          <p:nvSpPr>
            <p:cNvPr id="359" name="Google Shape;359;p38"/>
            <p:cNvSpPr/>
            <p:nvPr/>
          </p:nvSpPr>
          <p:spPr>
            <a:xfrm>
              <a:off x="1768049" y="1610400"/>
              <a:ext cx="1243800" cy="1450500"/>
            </a:xfrm>
            <a:prstGeom prst="rect">
              <a:avLst/>
            </a:prstGeom>
            <a:noFill/>
            <a:ln cap="flat" cmpd="sng" w="1905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1C232"/>
                </a:solidFill>
                <a:latin typeface="Source Sans Pro"/>
                <a:ea typeface="Source Sans Pro"/>
                <a:cs typeface="Source Sans Pro"/>
                <a:sym typeface="Source Sans Pro"/>
              </a:endParaRPr>
            </a:p>
          </p:txBody>
        </p:sp>
        <p:sp>
          <p:nvSpPr>
            <p:cNvPr id="360" name="Google Shape;360;p38"/>
            <p:cNvSpPr/>
            <p:nvPr/>
          </p:nvSpPr>
          <p:spPr>
            <a:xfrm>
              <a:off x="1000425" y="1617700"/>
              <a:ext cx="278400" cy="1450500"/>
            </a:xfrm>
            <a:prstGeom prst="rect">
              <a:avLst/>
            </a:prstGeom>
            <a:noFill/>
            <a:ln cap="flat" cmpd="sng" w="1905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1C232"/>
                </a:solidFill>
                <a:latin typeface="Source Sans Pro"/>
                <a:ea typeface="Source Sans Pro"/>
                <a:cs typeface="Source Sans Pro"/>
                <a:sym typeface="Source Sans Pro"/>
              </a:endParaRPr>
            </a:p>
          </p:txBody>
        </p:sp>
      </p:grpSp>
      <p:sp>
        <p:nvSpPr>
          <p:cNvPr id="361" name="Google Shape;361;p38"/>
          <p:cNvSpPr txBox="1"/>
          <p:nvPr/>
        </p:nvSpPr>
        <p:spPr>
          <a:xfrm>
            <a:off x="3871350" y="1534200"/>
            <a:ext cx="4504200" cy="1143600"/>
          </a:xfrm>
          <a:prstGeom prst="rect">
            <a:avLst/>
          </a:prstGeom>
          <a:noFill/>
          <a:ln>
            <a:noFill/>
          </a:ln>
        </p:spPr>
        <p:txBody>
          <a:bodyPr anchorCtr="0" anchor="t" bIns="91425" lIns="91425" spcFirstLastPara="1" rIns="91425" wrap="square" tIns="91425">
            <a:spAutoFit/>
          </a:bodyPr>
          <a:lstStyle/>
          <a:p>
            <a:pPr indent="-317500" lvl="0" marL="457200" rtl="0" algn="l">
              <a:lnSpc>
                <a:spcPct val="115000"/>
              </a:lnSpc>
              <a:spcBef>
                <a:spcPts val="0"/>
              </a:spcBef>
              <a:spcAft>
                <a:spcPts val="0"/>
              </a:spcAft>
              <a:buClr>
                <a:schemeClr val="dk2"/>
              </a:buClr>
              <a:buSzPts val="1400"/>
              <a:buChar char="❏"/>
            </a:pPr>
            <a:r>
              <a:rPr lang="en-GB">
                <a:solidFill>
                  <a:schemeClr val="dk2"/>
                </a:solidFill>
              </a:rPr>
              <a:t>The pollutants </a:t>
            </a:r>
            <a:r>
              <a:rPr b="1" lang="en-GB">
                <a:solidFill>
                  <a:schemeClr val="dk2"/>
                </a:solidFill>
              </a:rPr>
              <a:t>increase</a:t>
            </a:r>
            <a:r>
              <a:rPr lang="en-GB">
                <a:solidFill>
                  <a:schemeClr val="dk2"/>
                </a:solidFill>
              </a:rPr>
              <a:t> when exhaust fan is off</a:t>
            </a:r>
            <a:br>
              <a:rPr lang="en-GB">
                <a:solidFill>
                  <a:schemeClr val="dk2"/>
                </a:solidFill>
              </a:rPr>
            </a:br>
            <a:endParaRPr>
              <a:solidFill>
                <a:schemeClr val="dk2"/>
              </a:solidFill>
            </a:endParaRPr>
          </a:p>
          <a:p>
            <a:pPr indent="-317500" lvl="0" marL="457200" rtl="0" algn="l">
              <a:lnSpc>
                <a:spcPct val="115000"/>
              </a:lnSpc>
              <a:spcBef>
                <a:spcPts val="0"/>
              </a:spcBef>
              <a:spcAft>
                <a:spcPts val="0"/>
              </a:spcAft>
              <a:buClr>
                <a:schemeClr val="dk2"/>
              </a:buClr>
              <a:buSzPts val="1400"/>
              <a:buChar char="❏"/>
            </a:pPr>
            <a:r>
              <a:rPr lang="en-GB">
                <a:solidFill>
                  <a:schemeClr val="dk2"/>
                </a:solidFill>
              </a:rPr>
              <a:t>PM</a:t>
            </a:r>
            <a:r>
              <a:rPr baseline="-25000" lang="en-GB">
                <a:solidFill>
                  <a:schemeClr val="dk2"/>
                </a:solidFill>
              </a:rPr>
              <a:t>x</a:t>
            </a:r>
            <a:r>
              <a:rPr lang="en-GB">
                <a:solidFill>
                  <a:schemeClr val="dk2"/>
                </a:solidFill>
              </a:rPr>
              <a:t>, NO</a:t>
            </a:r>
            <a:r>
              <a:rPr baseline="-25000" lang="en-GB">
                <a:solidFill>
                  <a:schemeClr val="dk2"/>
                </a:solidFill>
              </a:rPr>
              <a:t>2</a:t>
            </a:r>
            <a:r>
              <a:rPr lang="en-GB">
                <a:solidFill>
                  <a:schemeClr val="dk2"/>
                </a:solidFill>
              </a:rPr>
              <a:t>, VOC, and C</a:t>
            </a:r>
            <a:r>
              <a:rPr baseline="-25000" lang="en-GB">
                <a:solidFill>
                  <a:schemeClr val="dk2"/>
                </a:solidFill>
              </a:rPr>
              <a:t>2</a:t>
            </a:r>
            <a:r>
              <a:rPr lang="en-GB">
                <a:solidFill>
                  <a:schemeClr val="dk2"/>
                </a:solidFill>
              </a:rPr>
              <a:t>H</a:t>
            </a:r>
            <a:r>
              <a:rPr baseline="-25000" lang="en-GB">
                <a:solidFill>
                  <a:schemeClr val="dk2"/>
                </a:solidFill>
              </a:rPr>
              <a:t>5</a:t>
            </a:r>
            <a:r>
              <a:rPr lang="en-GB">
                <a:solidFill>
                  <a:schemeClr val="dk2"/>
                </a:solidFill>
              </a:rPr>
              <a:t>OH are most impacted due to less ventilation</a:t>
            </a:r>
            <a:endParaRPr>
              <a:solidFill>
                <a:schemeClr val="dk2"/>
              </a:solidFill>
            </a:endParaRPr>
          </a:p>
        </p:txBody>
      </p:sp>
      <p:grpSp>
        <p:nvGrpSpPr>
          <p:cNvPr id="362" name="Google Shape;362;p38"/>
          <p:cNvGrpSpPr/>
          <p:nvPr/>
        </p:nvGrpSpPr>
        <p:grpSpPr>
          <a:xfrm>
            <a:off x="7882244" y="4910733"/>
            <a:ext cx="1248987" cy="215400"/>
            <a:chOff x="7833500" y="4929038"/>
            <a:chExt cx="1248987" cy="215400"/>
          </a:xfrm>
        </p:grpSpPr>
        <p:pic>
          <p:nvPicPr>
            <p:cNvPr id="363" name="Google Shape;363;p38"/>
            <p:cNvPicPr preferRelativeResize="0"/>
            <p:nvPr/>
          </p:nvPicPr>
          <p:blipFill>
            <a:blip r:embed="rId6">
              <a:alphaModFix/>
            </a:blip>
            <a:stretch>
              <a:fillRect/>
            </a:stretch>
          </p:blipFill>
          <p:spPr>
            <a:xfrm>
              <a:off x="7833500" y="4929978"/>
              <a:ext cx="959724" cy="213525"/>
            </a:xfrm>
            <a:prstGeom prst="rect">
              <a:avLst/>
            </a:prstGeom>
            <a:noFill/>
            <a:ln>
              <a:noFill/>
            </a:ln>
          </p:spPr>
        </p:pic>
        <p:sp>
          <p:nvSpPr>
            <p:cNvPr id="364" name="Google Shape;364;p38"/>
            <p:cNvSpPr txBox="1"/>
            <p:nvPr/>
          </p:nvSpPr>
          <p:spPr>
            <a:xfrm>
              <a:off x="8853587" y="4929038"/>
              <a:ext cx="228900" cy="2154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1200"/>
                </a:spcAft>
                <a:buNone/>
              </a:pPr>
              <a:r>
                <a:rPr b="1" lang="en-GB">
                  <a:solidFill>
                    <a:srgbClr val="6AA84F"/>
                  </a:solidFill>
                </a:rPr>
                <a:t>24</a:t>
              </a:r>
              <a:endParaRPr b="1">
                <a:solidFill>
                  <a:srgbClr val="6AA84F"/>
                </a:solidFill>
              </a:endParaRPr>
            </a:p>
          </p:txBody>
        </p:sp>
      </p:grpSp>
      <p:pic>
        <p:nvPicPr>
          <p:cNvPr id="365" name="Google Shape;365;p38"/>
          <p:cNvPicPr preferRelativeResize="0"/>
          <p:nvPr/>
        </p:nvPicPr>
        <p:blipFill>
          <a:blip r:embed="rId7">
            <a:alphaModFix/>
          </a:blip>
          <a:stretch>
            <a:fillRect/>
          </a:stretch>
        </p:blipFill>
        <p:spPr>
          <a:xfrm>
            <a:off x="6786000" y="3663023"/>
            <a:ext cx="457975" cy="45795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1">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58"/>
                                        </p:tgtEl>
                                        <p:attrNameLst>
                                          <p:attrName>style.visibility</p:attrName>
                                        </p:attrNameLst>
                                      </p:cBhvr>
                                      <p:to>
                                        <p:strVal val="visible"/>
                                      </p:to>
                                    </p:set>
                                    <p:anim calcmode="lin" valueType="num">
                                      <p:cBhvr additive="base">
                                        <p:cTn dur="1000"/>
                                        <p:tgtEl>
                                          <p:spTgt spid="358"/>
                                        </p:tgtEl>
                                        <p:attrNameLst>
                                          <p:attrName>ppt_w</p:attrName>
                                        </p:attrNameLst>
                                      </p:cBhvr>
                                      <p:tavLst>
                                        <p:tav fmla="" tm="0">
                                          <p:val>
                                            <p:strVal val="0"/>
                                          </p:val>
                                        </p:tav>
                                        <p:tav fmla="" tm="100000">
                                          <p:val>
                                            <p:strVal val="#ppt_w"/>
                                          </p:val>
                                        </p:tav>
                                      </p:tavLst>
                                    </p:anim>
                                    <p:anim calcmode="lin" valueType="num">
                                      <p:cBhvr additive="base">
                                        <p:cTn dur="1000"/>
                                        <p:tgtEl>
                                          <p:spTgt spid="358"/>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54"/>
                                        </p:tgtEl>
                                        <p:attrNameLst>
                                          <p:attrName>style.visibility</p:attrName>
                                        </p:attrNameLst>
                                      </p:cBhvr>
                                      <p:to>
                                        <p:strVal val="visible"/>
                                      </p:to>
                                    </p:set>
                                    <p:anim calcmode="lin" valueType="num">
                                      <p:cBhvr additive="base">
                                        <p:cTn dur="1000"/>
                                        <p:tgtEl>
                                          <p:spTgt spid="354"/>
                                        </p:tgtEl>
                                        <p:attrNameLst>
                                          <p:attrName>ppt_w</p:attrName>
                                        </p:attrNameLst>
                                      </p:cBhvr>
                                      <p:tavLst>
                                        <p:tav fmla="" tm="0">
                                          <p:val>
                                            <p:strVal val="0"/>
                                          </p:val>
                                        </p:tav>
                                        <p:tav fmla="" tm="100000">
                                          <p:val>
                                            <p:strVal val="#ppt_w"/>
                                          </p:val>
                                        </p:tav>
                                      </p:tavLst>
                                    </p:anim>
                                    <p:anim calcmode="lin" valueType="num">
                                      <p:cBhvr additive="base">
                                        <p:cTn dur="1000"/>
                                        <p:tgtEl>
                                          <p:spTgt spid="354"/>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39"/>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Ventilation in </a:t>
            </a:r>
            <a:r>
              <a:rPr lang="en-GB"/>
              <a:t>Bedroom</a:t>
            </a:r>
            <a:endParaRPr/>
          </a:p>
        </p:txBody>
      </p:sp>
      <p:pic>
        <p:nvPicPr>
          <p:cNvPr id="371" name="Google Shape;371;p39"/>
          <p:cNvPicPr preferRelativeResize="0"/>
          <p:nvPr/>
        </p:nvPicPr>
        <p:blipFill>
          <a:blip r:embed="rId3">
            <a:alphaModFix/>
          </a:blip>
          <a:stretch>
            <a:fillRect/>
          </a:stretch>
        </p:blipFill>
        <p:spPr>
          <a:xfrm>
            <a:off x="581600" y="1224950"/>
            <a:ext cx="7066419" cy="1549225"/>
          </a:xfrm>
          <a:prstGeom prst="rect">
            <a:avLst/>
          </a:prstGeom>
          <a:noFill/>
          <a:ln>
            <a:noFill/>
          </a:ln>
        </p:spPr>
      </p:pic>
      <p:sp>
        <p:nvSpPr>
          <p:cNvPr id="372" name="Google Shape;372;p39"/>
          <p:cNvSpPr txBox="1"/>
          <p:nvPr/>
        </p:nvSpPr>
        <p:spPr>
          <a:xfrm>
            <a:off x="581600" y="3039800"/>
            <a:ext cx="6703200" cy="1391400"/>
          </a:xfrm>
          <a:prstGeom prst="rect">
            <a:avLst/>
          </a:prstGeom>
          <a:noFill/>
          <a:ln>
            <a:noFill/>
          </a:ln>
        </p:spPr>
        <p:txBody>
          <a:bodyPr anchorCtr="0" anchor="t" bIns="91425" lIns="91425" spcFirstLastPara="1" rIns="91425" wrap="square" tIns="91425">
            <a:spAutoFit/>
          </a:bodyPr>
          <a:lstStyle/>
          <a:p>
            <a:pPr indent="-317500" lvl="0" marL="457200" rtl="0" algn="l">
              <a:lnSpc>
                <a:spcPct val="115000"/>
              </a:lnSpc>
              <a:spcBef>
                <a:spcPts val="0"/>
              </a:spcBef>
              <a:spcAft>
                <a:spcPts val="0"/>
              </a:spcAft>
              <a:buClr>
                <a:schemeClr val="dk2"/>
              </a:buClr>
              <a:buSzPts val="1400"/>
              <a:buChar char="❏"/>
            </a:pPr>
            <a:r>
              <a:rPr lang="en-GB">
                <a:solidFill>
                  <a:schemeClr val="dk2"/>
                </a:solidFill>
              </a:rPr>
              <a:t>Bedroom is most polluted in the </a:t>
            </a:r>
            <a:r>
              <a:rPr b="1" lang="en-GB">
                <a:solidFill>
                  <a:schemeClr val="dk2"/>
                </a:solidFill>
              </a:rPr>
              <a:t>night hours</a:t>
            </a:r>
            <a:r>
              <a:rPr lang="en-GB">
                <a:solidFill>
                  <a:schemeClr val="dk2"/>
                </a:solidFill>
              </a:rPr>
              <a:t> as the occupants are </a:t>
            </a:r>
            <a:r>
              <a:rPr b="1" lang="en-GB">
                <a:solidFill>
                  <a:schemeClr val="dk2"/>
                </a:solidFill>
              </a:rPr>
              <a:t>sleeping</a:t>
            </a:r>
            <a:r>
              <a:rPr lang="en-GB">
                <a:solidFill>
                  <a:schemeClr val="dk2"/>
                </a:solidFill>
              </a:rPr>
              <a:t> </a:t>
            </a:r>
            <a:endParaRPr>
              <a:solidFill>
                <a:schemeClr val="dk2"/>
              </a:solidFill>
            </a:endParaRPr>
          </a:p>
          <a:p>
            <a:pPr indent="-317500" lvl="0" marL="457200" rtl="0" algn="l">
              <a:lnSpc>
                <a:spcPct val="115000"/>
              </a:lnSpc>
              <a:spcBef>
                <a:spcPts val="0"/>
              </a:spcBef>
              <a:spcAft>
                <a:spcPts val="0"/>
              </a:spcAft>
              <a:buClr>
                <a:schemeClr val="dk2"/>
              </a:buClr>
              <a:buSzPts val="1400"/>
              <a:buChar char="❏"/>
            </a:pPr>
            <a:r>
              <a:rPr lang="en-GB">
                <a:solidFill>
                  <a:schemeClr val="dk2"/>
                </a:solidFill>
              </a:rPr>
              <a:t>Split AC only </a:t>
            </a:r>
            <a:r>
              <a:rPr b="1" lang="en-GB">
                <a:solidFill>
                  <a:schemeClr val="dk2"/>
                </a:solidFill>
              </a:rPr>
              <a:t>circulate</a:t>
            </a:r>
            <a:r>
              <a:rPr lang="en-GB">
                <a:solidFill>
                  <a:schemeClr val="dk2"/>
                </a:solidFill>
              </a:rPr>
              <a:t> the indoor air and </a:t>
            </a:r>
            <a:r>
              <a:rPr b="1" lang="en-GB">
                <a:solidFill>
                  <a:schemeClr val="dk2"/>
                </a:solidFill>
              </a:rPr>
              <a:t>accumulate</a:t>
            </a:r>
            <a:r>
              <a:rPr lang="en-GB">
                <a:solidFill>
                  <a:schemeClr val="dk2"/>
                </a:solidFill>
              </a:rPr>
              <a:t> </a:t>
            </a:r>
            <a:r>
              <a:rPr b="1" lang="en-GB">
                <a:solidFill>
                  <a:schemeClr val="dk2"/>
                </a:solidFill>
              </a:rPr>
              <a:t>pollutants</a:t>
            </a:r>
            <a:br>
              <a:rPr lang="en-GB">
                <a:solidFill>
                  <a:schemeClr val="dk2"/>
                </a:solidFill>
              </a:rPr>
            </a:br>
            <a:endParaRPr>
              <a:solidFill>
                <a:schemeClr val="dk2"/>
              </a:solidFill>
            </a:endParaRPr>
          </a:p>
          <a:p>
            <a:pPr indent="-317500" lvl="0" marL="457200" rtl="0" algn="l">
              <a:lnSpc>
                <a:spcPct val="115000"/>
              </a:lnSpc>
              <a:spcBef>
                <a:spcPts val="0"/>
              </a:spcBef>
              <a:spcAft>
                <a:spcPts val="0"/>
              </a:spcAft>
              <a:buClr>
                <a:schemeClr val="dk2"/>
              </a:buClr>
              <a:buSzPts val="1400"/>
              <a:buChar char="❏"/>
            </a:pPr>
            <a:r>
              <a:rPr lang="en-GB">
                <a:solidFill>
                  <a:schemeClr val="dk2"/>
                </a:solidFill>
              </a:rPr>
              <a:t>Bedroom causes a </a:t>
            </a:r>
            <a:r>
              <a:rPr b="1" lang="en-GB">
                <a:solidFill>
                  <a:schemeClr val="dk2"/>
                </a:solidFill>
              </a:rPr>
              <a:t>long-term</a:t>
            </a:r>
            <a:r>
              <a:rPr lang="en-GB">
                <a:solidFill>
                  <a:schemeClr val="dk2"/>
                </a:solidFill>
              </a:rPr>
              <a:t> pollution </a:t>
            </a:r>
            <a:r>
              <a:rPr b="1" lang="en-GB">
                <a:solidFill>
                  <a:schemeClr val="dk2"/>
                </a:solidFill>
              </a:rPr>
              <a:t>exposure</a:t>
            </a:r>
            <a:r>
              <a:rPr lang="en-GB">
                <a:solidFill>
                  <a:schemeClr val="dk2"/>
                </a:solidFill>
              </a:rPr>
              <a:t> impacting our health</a:t>
            </a:r>
            <a:endParaRPr>
              <a:solidFill>
                <a:schemeClr val="dk2"/>
              </a:solidFill>
            </a:endParaRPr>
          </a:p>
          <a:p>
            <a:pPr indent="-317500" lvl="0" marL="457200" rtl="0" algn="l">
              <a:lnSpc>
                <a:spcPct val="115000"/>
              </a:lnSpc>
              <a:spcBef>
                <a:spcPts val="0"/>
              </a:spcBef>
              <a:spcAft>
                <a:spcPts val="0"/>
              </a:spcAft>
              <a:buClr>
                <a:schemeClr val="dk2"/>
              </a:buClr>
              <a:buSzPts val="1400"/>
              <a:buChar char="❏"/>
            </a:pPr>
            <a:r>
              <a:rPr lang="en-GB">
                <a:solidFill>
                  <a:schemeClr val="dk2"/>
                </a:solidFill>
              </a:rPr>
              <a:t>C</a:t>
            </a:r>
            <a:r>
              <a:rPr baseline="-25000" lang="en-GB">
                <a:solidFill>
                  <a:schemeClr val="dk2"/>
                </a:solidFill>
              </a:rPr>
              <a:t>2</a:t>
            </a:r>
            <a:r>
              <a:rPr lang="en-GB">
                <a:solidFill>
                  <a:schemeClr val="dk2"/>
                </a:solidFill>
              </a:rPr>
              <a:t>H</a:t>
            </a:r>
            <a:r>
              <a:rPr baseline="-25000" lang="en-GB">
                <a:solidFill>
                  <a:schemeClr val="dk2"/>
                </a:solidFill>
              </a:rPr>
              <a:t>5</a:t>
            </a:r>
            <a:r>
              <a:rPr lang="en-GB">
                <a:solidFill>
                  <a:schemeClr val="dk2"/>
                </a:solidFill>
              </a:rPr>
              <a:t>OH, CO</a:t>
            </a:r>
            <a:r>
              <a:rPr baseline="-25000" lang="en-GB">
                <a:solidFill>
                  <a:schemeClr val="dk2"/>
                </a:solidFill>
              </a:rPr>
              <a:t>2</a:t>
            </a:r>
            <a:r>
              <a:rPr lang="en-GB">
                <a:solidFill>
                  <a:schemeClr val="dk2"/>
                </a:solidFill>
              </a:rPr>
              <a:t>, NO</a:t>
            </a:r>
            <a:r>
              <a:rPr baseline="-25000" lang="en-GB">
                <a:solidFill>
                  <a:schemeClr val="dk2"/>
                </a:solidFill>
              </a:rPr>
              <a:t>2</a:t>
            </a:r>
            <a:r>
              <a:rPr lang="en-GB">
                <a:solidFill>
                  <a:schemeClr val="dk2"/>
                </a:solidFill>
              </a:rPr>
              <a:t>, and VOC are the primary pollutants in bedroom</a:t>
            </a:r>
            <a:endParaRPr>
              <a:solidFill>
                <a:schemeClr val="dk2"/>
              </a:solidFill>
            </a:endParaRPr>
          </a:p>
        </p:txBody>
      </p:sp>
      <p:grpSp>
        <p:nvGrpSpPr>
          <p:cNvPr id="373" name="Google Shape;373;p39"/>
          <p:cNvGrpSpPr/>
          <p:nvPr/>
        </p:nvGrpSpPr>
        <p:grpSpPr>
          <a:xfrm>
            <a:off x="7714696" y="2883465"/>
            <a:ext cx="1334800" cy="1919875"/>
            <a:chOff x="7469575" y="3006925"/>
            <a:chExt cx="1334800" cy="1919875"/>
          </a:xfrm>
        </p:grpSpPr>
        <p:pic>
          <p:nvPicPr>
            <p:cNvPr descr="Sleeping Image (source: https://www.flaticon.com/)" id="374" name="Google Shape;374;p39" title="Sleeping"/>
            <p:cNvPicPr preferRelativeResize="0"/>
            <p:nvPr/>
          </p:nvPicPr>
          <p:blipFill>
            <a:blip r:embed="rId4">
              <a:alphaModFix/>
            </a:blip>
            <a:stretch>
              <a:fillRect/>
            </a:stretch>
          </p:blipFill>
          <p:spPr>
            <a:xfrm>
              <a:off x="7545075" y="3733975"/>
              <a:ext cx="1192825" cy="1192825"/>
            </a:xfrm>
            <a:prstGeom prst="rect">
              <a:avLst/>
            </a:prstGeom>
            <a:noFill/>
            <a:ln>
              <a:noFill/>
            </a:ln>
          </p:spPr>
        </p:pic>
        <p:grpSp>
          <p:nvGrpSpPr>
            <p:cNvPr id="375" name="Google Shape;375;p39"/>
            <p:cNvGrpSpPr/>
            <p:nvPr/>
          </p:nvGrpSpPr>
          <p:grpSpPr>
            <a:xfrm>
              <a:off x="7469575" y="3006925"/>
              <a:ext cx="1334800" cy="1192825"/>
              <a:chOff x="4067025" y="1820075"/>
              <a:chExt cx="1334800" cy="1192825"/>
            </a:xfrm>
          </p:grpSpPr>
          <p:sp>
            <p:nvSpPr>
              <p:cNvPr id="376" name="Google Shape;376;p39"/>
              <p:cNvSpPr/>
              <p:nvPr/>
            </p:nvSpPr>
            <p:spPr>
              <a:xfrm>
                <a:off x="4471075" y="2233938"/>
                <a:ext cx="378000" cy="373500"/>
              </a:xfrm>
              <a:prstGeom prst="ellipse">
                <a:avLst/>
              </a:prstGeom>
              <a:solidFill>
                <a:srgbClr val="666666"/>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GB" sz="1000">
                    <a:solidFill>
                      <a:srgbClr val="FFFFFF"/>
                    </a:solidFill>
                  </a:rPr>
                  <a:t>CO</a:t>
                </a:r>
                <a:r>
                  <a:rPr b="1" baseline="-25000" lang="en-GB" sz="1000">
                    <a:solidFill>
                      <a:srgbClr val="FFFFFF"/>
                    </a:solidFill>
                  </a:rPr>
                  <a:t>2</a:t>
                </a:r>
                <a:endParaRPr b="1" baseline="-25000" sz="1000">
                  <a:solidFill>
                    <a:srgbClr val="FFFFFF"/>
                  </a:solidFill>
                </a:endParaRPr>
              </a:p>
            </p:txBody>
          </p:sp>
          <p:sp>
            <p:nvSpPr>
              <p:cNvPr id="377" name="Google Shape;377;p39"/>
              <p:cNvSpPr/>
              <p:nvPr/>
            </p:nvSpPr>
            <p:spPr>
              <a:xfrm>
                <a:off x="5023825" y="2639400"/>
                <a:ext cx="378000" cy="373500"/>
              </a:xfrm>
              <a:prstGeom prst="ellipse">
                <a:avLst/>
              </a:prstGeom>
              <a:solidFill>
                <a:srgbClr val="C27BA0"/>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GB" sz="1000">
                    <a:solidFill>
                      <a:srgbClr val="FFFFFF"/>
                    </a:solidFill>
                  </a:rPr>
                  <a:t>NO</a:t>
                </a:r>
                <a:r>
                  <a:rPr b="1" baseline="-25000" lang="en-GB" sz="1000">
                    <a:solidFill>
                      <a:srgbClr val="FFFFFF"/>
                    </a:solidFill>
                  </a:rPr>
                  <a:t>2</a:t>
                </a:r>
                <a:endParaRPr b="1" baseline="-25000" sz="1000">
                  <a:solidFill>
                    <a:srgbClr val="FFFFFF"/>
                  </a:solidFill>
                </a:endParaRPr>
              </a:p>
            </p:txBody>
          </p:sp>
          <p:sp>
            <p:nvSpPr>
              <p:cNvPr id="378" name="Google Shape;378;p39"/>
              <p:cNvSpPr/>
              <p:nvPr/>
            </p:nvSpPr>
            <p:spPr>
              <a:xfrm>
                <a:off x="4849075" y="1820075"/>
                <a:ext cx="552600" cy="539700"/>
              </a:xfrm>
              <a:prstGeom prst="ellipse">
                <a:avLst/>
              </a:prstGeom>
              <a:solidFill>
                <a:srgbClr val="A4C2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rPr b="1" lang="en-GB" sz="800">
                    <a:solidFill>
                      <a:srgbClr val="FFFFFF"/>
                    </a:solidFill>
                  </a:rPr>
                  <a:t>C</a:t>
                </a:r>
                <a:r>
                  <a:rPr b="1" baseline="-25000" lang="en-GB" sz="800">
                    <a:solidFill>
                      <a:srgbClr val="FFFFFF"/>
                    </a:solidFill>
                  </a:rPr>
                  <a:t>2</a:t>
                </a:r>
                <a:r>
                  <a:rPr b="1" lang="en-GB" sz="800">
                    <a:solidFill>
                      <a:srgbClr val="FFFFFF"/>
                    </a:solidFill>
                  </a:rPr>
                  <a:t>H</a:t>
                </a:r>
                <a:r>
                  <a:rPr b="1" baseline="-25000" lang="en-GB" sz="800">
                    <a:solidFill>
                      <a:srgbClr val="FFFFFF"/>
                    </a:solidFill>
                  </a:rPr>
                  <a:t>5</a:t>
                </a:r>
                <a:r>
                  <a:rPr b="1" lang="en-GB" sz="800">
                    <a:solidFill>
                      <a:srgbClr val="FFFFFF"/>
                    </a:solidFill>
                  </a:rPr>
                  <a:t>OH</a:t>
                </a:r>
                <a:endParaRPr b="1" sz="800">
                  <a:solidFill>
                    <a:srgbClr val="FFFFFF"/>
                  </a:solidFill>
                </a:endParaRPr>
              </a:p>
            </p:txBody>
          </p:sp>
          <p:sp>
            <p:nvSpPr>
              <p:cNvPr id="379" name="Google Shape;379;p39"/>
              <p:cNvSpPr/>
              <p:nvPr/>
            </p:nvSpPr>
            <p:spPr>
              <a:xfrm>
                <a:off x="4067025" y="2607450"/>
                <a:ext cx="378000" cy="373500"/>
              </a:xfrm>
              <a:prstGeom prst="ellipse">
                <a:avLst/>
              </a:prstGeom>
              <a:solidFill>
                <a:srgbClr val="6AA84F"/>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GB" sz="900">
                    <a:solidFill>
                      <a:srgbClr val="FFFFFF"/>
                    </a:solidFill>
                  </a:rPr>
                  <a:t>VOC</a:t>
                </a:r>
                <a:endParaRPr b="1" sz="900">
                  <a:solidFill>
                    <a:srgbClr val="FFFFFF"/>
                  </a:solidFill>
                </a:endParaRPr>
              </a:p>
            </p:txBody>
          </p:sp>
        </p:grpSp>
      </p:grpSp>
      <p:sp>
        <p:nvSpPr>
          <p:cNvPr id="380" name="Google Shape;380;p39"/>
          <p:cNvSpPr txBox="1"/>
          <p:nvPr/>
        </p:nvSpPr>
        <p:spPr>
          <a:xfrm>
            <a:off x="311700" y="4820400"/>
            <a:ext cx="23520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900">
                <a:solidFill>
                  <a:srgbClr val="999999"/>
                </a:solidFill>
              </a:rPr>
              <a:t>Image sources: </a:t>
            </a:r>
            <a:r>
              <a:rPr lang="en-GB" sz="900" u="sng">
                <a:solidFill>
                  <a:srgbClr val="999999"/>
                </a:solidFill>
                <a:hlinkClick r:id="rId5">
                  <a:extLst>
                    <a:ext uri="{A12FA001-AC4F-418D-AE19-62706E023703}">
                      <ahyp:hlinkClr val="tx"/>
                    </a:ext>
                  </a:extLst>
                </a:hlinkClick>
              </a:rPr>
              <a:t>https://www.flaticon.com/</a:t>
            </a:r>
            <a:r>
              <a:rPr lang="en-GB" sz="900">
                <a:solidFill>
                  <a:srgbClr val="999999"/>
                </a:solidFill>
              </a:rPr>
              <a:t> </a:t>
            </a:r>
            <a:endParaRPr sz="900">
              <a:solidFill>
                <a:srgbClr val="999999"/>
              </a:solidFill>
            </a:endParaRPr>
          </a:p>
        </p:txBody>
      </p:sp>
      <p:grpSp>
        <p:nvGrpSpPr>
          <p:cNvPr id="381" name="Google Shape;381;p39"/>
          <p:cNvGrpSpPr/>
          <p:nvPr/>
        </p:nvGrpSpPr>
        <p:grpSpPr>
          <a:xfrm>
            <a:off x="7882244" y="4910733"/>
            <a:ext cx="1248987" cy="215400"/>
            <a:chOff x="7833500" y="4929038"/>
            <a:chExt cx="1248987" cy="215400"/>
          </a:xfrm>
        </p:grpSpPr>
        <p:pic>
          <p:nvPicPr>
            <p:cNvPr id="382" name="Google Shape;382;p39"/>
            <p:cNvPicPr preferRelativeResize="0"/>
            <p:nvPr/>
          </p:nvPicPr>
          <p:blipFill>
            <a:blip r:embed="rId6">
              <a:alphaModFix/>
            </a:blip>
            <a:stretch>
              <a:fillRect/>
            </a:stretch>
          </p:blipFill>
          <p:spPr>
            <a:xfrm>
              <a:off x="7833500" y="4929978"/>
              <a:ext cx="959724" cy="213525"/>
            </a:xfrm>
            <a:prstGeom prst="rect">
              <a:avLst/>
            </a:prstGeom>
            <a:noFill/>
            <a:ln>
              <a:noFill/>
            </a:ln>
          </p:spPr>
        </p:pic>
        <p:sp>
          <p:nvSpPr>
            <p:cNvPr id="383" name="Google Shape;383;p39"/>
            <p:cNvSpPr txBox="1"/>
            <p:nvPr/>
          </p:nvSpPr>
          <p:spPr>
            <a:xfrm>
              <a:off x="8853587" y="4929038"/>
              <a:ext cx="228900" cy="2154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1200"/>
                </a:spcAft>
                <a:buNone/>
              </a:pPr>
              <a:r>
                <a:rPr b="1" lang="en-GB">
                  <a:solidFill>
                    <a:srgbClr val="6AA84F"/>
                  </a:solidFill>
                </a:rPr>
                <a:t>24</a:t>
              </a:r>
              <a:endParaRPr b="1">
                <a:solidFill>
                  <a:srgbClr val="6AA84F"/>
                </a:solidFill>
              </a:endParaRPr>
            </a:p>
          </p:txBody>
        </p:sp>
      </p:grpSp>
      <p:grpSp>
        <p:nvGrpSpPr>
          <p:cNvPr id="384" name="Google Shape;384;p39"/>
          <p:cNvGrpSpPr/>
          <p:nvPr/>
        </p:nvGrpSpPr>
        <p:grpSpPr>
          <a:xfrm>
            <a:off x="5715475" y="1618725"/>
            <a:ext cx="1987025" cy="953100"/>
            <a:chOff x="5715475" y="1618725"/>
            <a:chExt cx="1987025" cy="953100"/>
          </a:xfrm>
        </p:grpSpPr>
        <p:sp>
          <p:nvSpPr>
            <p:cNvPr id="385" name="Google Shape;385;p39"/>
            <p:cNvSpPr/>
            <p:nvPr/>
          </p:nvSpPr>
          <p:spPr>
            <a:xfrm>
              <a:off x="5715475" y="1618725"/>
              <a:ext cx="311700" cy="953100"/>
            </a:xfrm>
            <a:prstGeom prst="rect">
              <a:avLst/>
            </a:prstGeom>
            <a:noFill/>
            <a:ln cap="flat" cmpd="sng" w="1905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1C232"/>
                </a:solidFill>
                <a:latin typeface="Source Sans Pro"/>
                <a:ea typeface="Source Sans Pro"/>
                <a:cs typeface="Source Sans Pro"/>
                <a:sym typeface="Source Sans Pro"/>
              </a:endParaRPr>
            </a:p>
          </p:txBody>
        </p:sp>
        <p:sp>
          <p:nvSpPr>
            <p:cNvPr id="386" name="Google Shape;386;p39"/>
            <p:cNvSpPr/>
            <p:nvPr/>
          </p:nvSpPr>
          <p:spPr>
            <a:xfrm>
              <a:off x="6219248" y="1618725"/>
              <a:ext cx="488400" cy="953100"/>
            </a:xfrm>
            <a:prstGeom prst="rect">
              <a:avLst/>
            </a:prstGeom>
            <a:noFill/>
            <a:ln cap="flat" cmpd="sng" w="1905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1C232"/>
                </a:solidFill>
                <a:latin typeface="Source Sans Pro"/>
                <a:ea typeface="Source Sans Pro"/>
                <a:cs typeface="Source Sans Pro"/>
                <a:sym typeface="Source Sans Pro"/>
              </a:endParaRPr>
            </a:p>
          </p:txBody>
        </p:sp>
        <p:sp>
          <p:nvSpPr>
            <p:cNvPr id="387" name="Google Shape;387;p39"/>
            <p:cNvSpPr/>
            <p:nvPr/>
          </p:nvSpPr>
          <p:spPr>
            <a:xfrm>
              <a:off x="7390800" y="1618725"/>
              <a:ext cx="311700" cy="953100"/>
            </a:xfrm>
            <a:prstGeom prst="rect">
              <a:avLst/>
            </a:prstGeom>
            <a:noFill/>
            <a:ln cap="flat" cmpd="sng" w="1905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1C232"/>
                </a:solidFill>
                <a:latin typeface="Source Sans Pro"/>
                <a:ea typeface="Source Sans Pro"/>
                <a:cs typeface="Source Sans Pro"/>
                <a:sym typeface="Source Sans Pro"/>
              </a:endParaRPr>
            </a:p>
          </p:txBody>
        </p:sp>
      </p:grpSp>
      <p:pic>
        <p:nvPicPr>
          <p:cNvPr id="388" name="Google Shape;388;p39"/>
          <p:cNvPicPr preferRelativeResize="0"/>
          <p:nvPr/>
        </p:nvPicPr>
        <p:blipFill>
          <a:blip r:embed="rId7">
            <a:alphaModFix/>
          </a:blip>
          <a:stretch>
            <a:fillRect/>
          </a:stretch>
        </p:blipFill>
        <p:spPr>
          <a:xfrm>
            <a:off x="7376425" y="2930697"/>
            <a:ext cx="689900" cy="6898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2">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2">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2">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84"/>
                                        </p:tgtEl>
                                        <p:attrNameLst>
                                          <p:attrName>style.visibility</p:attrName>
                                        </p:attrNameLst>
                                      </p:cBhvr>
                                      <p:to>
                                        <p:strVal val="visible"/>
                                      </p:to>
                                    </p:set>
                                    <p:anim calcmode="lin" valueType="num">
                                      <p:cBhvr additive="base">
                                        <p:cTn dur="1000"/>
                                        <p:tgtEl>
                                          <p:spTgt spid="384"/>
                                        </p:tgtEl>
                                        <p:attrNameLst>
                                          <p:attrName>ppt_w</p:attrName>
                                        </p:attrNameLst>
                                      </p:cBhvr>
                                      <p:tavLst>
                                        <p:tav fmla="" tm="0">
                                          <p:val>
                                            <p:strVal val="0"/>
                                          </p:val>
                                        </p:tav>
                                        <p:tav fmla="" tm="100000">
                                          <p:val>
                                            <p:strVal val="#ppt_w"/>
                                          </p:val>
                                        </p:tav>
                                      </p:tavLst>
                                    </p:anim>
                                    <p:anim calcmode="lin" valueType="num">
                                      <p:cBhvr additive="base">
                                        <p:cTn dur="1000"/>
                                        <p:tgtEl>
                                          <p:spTgt spid="384"/>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40"/>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Indoor Pollution Dynamics</a:t>
            </a:r>
            <a:endParaRPr/>
          </a:p>
        </p:txBody>
      </p:sp>
      <p:sp>
        <p:nvSpPr>
          <p:cNvPr id="394" name="Google Shape;394;p40"/>
          <p:cNvSpPr txBox="1"/>
          <p:nvPr/>
        </p:nvSpPr>
        <p:spPr>
          <a:xfrm>
            <a:off x="712725" y="1661110"/>
            <a:ext cx="3429300" cy="2134800"/>
          </a:xfrm>
          <a:prstGeom prst="rect">
            <a:avLst/>
          </a:prstGeom>
          <a:noFill/>
          <a:ln>
            <a:noFill/>
          </a:ln>
        </p:spPr>
        <p:txBody>
          <a:bodyPr anchorCtr="0" anchor="t" bIns="91425" lIns="91425" spcFirstLastPara="1" rIns="91425" wrap="square" tIns="91425">
            <a:spAutoFit/>
          </a:bodyPr>
          <a:lstStyle/>
          <a:p>
            <a:pPr indent="-317500" lvl="0" marL="457200" rtl="0" algn="l">
              <a:lnSpc>
                <a:spcPct val="115000"/>
              </a:lnSpc>
              <a:spcBef>
                <a:spcPts val="0"/>
              </a:spcBef>
              <a:spcAft>
                <a:spcPts val="0"/>
              </a:spcAft>
              <a:buClr>
                <a:srgbClr val="999999"/>
              </a:buClr>
              <a:buSzPts val="1400"/>
              <a:buChar char="❏"/>
            </a:pPr>
            <a:r>
              <a:rPr lang="en-GB">
                <a:solidFill>
                  <a:srgbClr val="999999"/>
                </a:solidFill>
              </a:rPr>
              <a:t>Due to Indoor Ventilation</a:t>
            </a:r>
            <a:br>
              <a:rPr lang="en-GB">
                <a:solidFill>
                  <a:srgbClr val="999999"/>
                </a:solidFill>
              </a:rPr>
            </a:br>
            <a:endParaRPr>
              <a:solidFill>
                <a:srgbClr val="999999"/>
              </a:solidFill>
            </a:endParaRPr>
          </a:p>
          <a:p>
            <a:pPr indent="-317500" lvl="0" marL="457200" rtl="0" algn="l">
              <a:lnSpc>
                <a:spcPct val="115000"/>
              </a:lnSpc>
              <a:spcBef>
                <a:spcPts val="0"/>
              </a:spcBef>
              <a:spcAft>
                <a:spcPts val="0"/>
              </a:spcAft>
              <a:buClr>
                <a:schemeClr val="dk2"/>
              </a:buClr>
              <a:buSzPts val="1400"/>
              <a:buChar char="❏"/>
            </a:pPr>
            <a:r>
              <a:rPr b="1" lang="en-GB">
                <a:solidFill>
                  <a:schemeClr val="dk2"/>
                </a:solidFill>
              </a:rPr>
              <a:t>Due to Indoor Airflow Dynamics</a:t>
            </a:r>
            <a:endParaRPr b="1">
              <a:solidFill>
                <a:schemeClr val="dk2"/>
              </a:solidFill>
            </a:endParaRPr>
          </a:p>
          <a:p>
            <a:pPr indent="-317500" lvl="1" marL="914400" rtl="0" algn="l">
              <a:lnSpc>
                <a:spcPct val="115000"/>
              </a:lnSpc>
              <a:spcBef>
                <a:spcPts val="0"/>
              </a:spcBef>
              <a:spcAft>
                <a:spcPts val="0"/>
              </a:spcAft>
              <a:buClr>
                <a:schemeClr val="dk2"/>
              </a:buClr>
              <a:buSzPts val="1400"/>
              <a:buChar char="❏"/>
            </a:pPr>
            <a:r>
              <a:rPr lang="en-GB" u="sng">
                <a:solidFill>
                  <a:schemeClr val="dk2"/>
                </a:solidFill>
              </a:rPr>
              <a:t>Lesson from swirling airflow</a:t>
            </a:r>
            <a:br>
              <a:rPr lang="en-GB" u="sng">
                <a:solidFill>
                  <a:schemeClr val="dk2"/>
                </a:solidFill>
              </a:rPr>
            </a:br>
            <a:endParaRPr u="sng">
              <a:solidFill>
                <a:schemeClr val="dk2"/>
              </a:solidFill>
            </a:endParaRPr>
          </a:p>
          <a:p>
            <a:pPr indent="-317500" lvl="0" marL="457200" rtl="0" algn="l">
              <a:lnSpc>
                <a:spcPct val="115000"/>
              </a:lnSpc>
              <a:spcBef>
                <a:spcPts val="0"/>
              </a:spcBef>
              <a:spcAft>
                <a:spcPts val="0"/>
              </a:spcAft>
              <a:buClr>
                <a:srgbClr val="999999"/>
              </a:buClr>
              <a:buSzPts val="1400"/>
              <a:buChar char="❏"/>
            </a:pPr>
            <a:r>
              <a:rPr lang="en-GB">
                <a:solidFill>
                  <a:srgbClr val="999999"/>
                </a:solidFill>
              </a:rPr>
              <a:t>Floor plan and Room Structure</a:t>
            </a:r>
            <a:endParaRPr>
              <a:solidFill>
                <a:srgbClr val="999999"/>
              </a:solidFill>
            </a:endParaRPr>
          </a:p>
          <a:p>
            <a:pPr indent="0" lvl="0" marL="457200" rtl="0" algn="l">
              <a:lnSpc>
                <a:spcPct val="115000"/>
              </a:lnSpc>
              <a:spcBef>
                <a:spcPts val="0"/>
              </a:spcBef>
              <a:spcAft>
                <a:spcPts val="0"/>
              </a:spcAft>
              <a:buNone/>
            </a:pPr>
            <a:r>
              <a:t/>
            </a:r>
            <a:endParaRPr>
              <a:solidFill>
                <a:srgbClr val="999999"/>
              </a:solidFill>
            </a:endParaRPr>
          </a:p>
          <a:p>
            <a:pPr indent="-317500" lvl="0" marL="457200" rtl="0" algn="l">
              <a:lnSpc>
                <a:spcPct val="115000"/>
              </a:lnSpc>
              <a:spcBef>
                <a:spcPts val="0"/>
              </a:spcBef>
              <a:spcAft>
                <a:spcPts val="0"/>
              </a:spcAft>
              <a:buClr>
                <a:srgbClr val="999999"/>
              </a:buClr>
              <a:buSzPts val="1400"/>
              <a:buChar char="❏"/>
            </a:pPr>
            <a:r>
              <a:rPr lang="en-GB">
                <a:solidFill>
                  <a:srgbClr val="999999"/>
                </a:solidFill>
              </a:rPr>
              <a:t>Activities of Daily Living &amp; More …</a:t>
            </a:r>
            <a:endParaRPr>
              <a:solidFill>
                <a:srgbClr val="999999"/>
              </a:solidFill>
            </a:endParaRPr>
          </a:p>
        </p:txBody>
      </p:sp>
      <p:pic>
        <p:nvPicPr>
          <p:cNvPr id="395" name="Google Shape;395;p40"/>
          <p:cNvPicPr preferRelativeResize="0"/>
          <p:nvPr/>
        </p:nvPicPr>
        <p:blipFill>
          <a:blip r:embed="rId3">
            <a:alphaModFix/>
          </a:blip>
          <a:stretch>
            <a:fillRect/>
          </a:stretch>
        </p:blipFill>
        <p:spPr>
          <a:xfrm>
            <a:off x="5460200" y="1357250"/>
            <a:ext cx="656826" cy="656826"/>
          </a:xfrm>
          <a:prstGeom prst="rect">
            <a:avLst/>
          </a:prstGeom>
          <a:noFill/>
          <a:ln>
            <a:noFill/>
          </a:ln>
        </p:spPr>
      </p:pic>
      <p:pic>
        <p:nvPicPr>
          <p:cNvPr id="396" name="Google Shape;396;p40"/>
          <p:cNvPicPr preferRelativeResize="0"/>
          <p:nvPr/>
        </p:nvPicPr>
        <p:blipFill>
          <a:blip r:embed="rId4">
            <a:alphaModFix/>
          </a:blip>
          <a:stretch>
            <a:fillRect/>
          </a:stretch>
        </p:blipFill>
        <p:spPr>
          <a:xfrm>
            <a:off x="6737550" y="1349325"/>
            <a:ext cx="656826" cy="656826"/>
          </a:xfrm>
          <a:prstGeom prst="rect">
            <a:avLst/>
          </a:prstGeom>
          <a:noFill/>
          <a:ln>
            <a:noFill/>
          </a:ln>
        </p:spPr>
      </p:pic>
      <p:pic>
        <p:nvPicPr>
          <p:cNvPr id="397" name="Google Shape;397;p40"/>
          <p:cNvPicPr preferRelativeResize="0"/>
          <p:nvPr/>
        </p:nvPicPr>
        <p:blipFill>
          <a:blip r:embed="rId5">
            <a:alphaModFix/>
          </a:blip>
          <a:stretch>
            <a:fillRect/>
          </a:stretch>
        </p:blipFill>
        <p:spPr>
          <a:xfrm>
            <a:off x="5202175" y="2276175"/>
            <a:ext cx="656826" cy="656850"/>
          </a:xfrm>
          <a:prstGeom prst="rect">
            <a:avLst/>
          </a:prstGeom>
          <a:noFill/>
          <a:ln>
            <a:noFill/>
          </a:ln>
        </p:spPr>
      </p:pic>
      <p:pic>
        <p:nvPicPr>
          <p:cNvPr id="398" name="Google Shape;398;p40"/>
          <p:cNvPicPr preferRelativeResize="0"/>
          <p:nvPr/>
        </p:nvPicPr>
        <p:blipFill>
          <a:blip r:embed="rId6">
            <a:alphaModFix/>
          </a:blip>
          <a:stretch>
            <a:fillRect/>
          </a:stretch>
        </p:blipFill>
        <p:spPr>
          <a:xfrm>
            <a:off x="6525449" y="2241524"/>
            <a:ext cx="656826" cy="656826"/>
          </a:xfrm>
          <a:prstGeom prst="rect">
            <a:avLst/>
          </a:prstGeom>
          <a:noFill/>
          <a:ln>
            <a:noFill/>
          </a:ln>
        </p:spPr>
      </p:pic>
      <p:pic>
        <p:nvPicPr>
          <p:cNvPr id="399" name="Google Shape;399;p40"/>
          <p:cNvPicPr preferRelativeResize="0"/>
          <p:nvPr/>
        </p:nvPicPr>
        <p:blipFill>
          <a:blip r:embed="rId7">
            <a:alphaModFix/>
          </a:blip>
          <a:stretch>
            <a:fillRect/>
          </a:stretch>
        </p:blipFill>
        <p:spPr>
          <a:xfrm>
            <a:off x="5593525" y="3052025"/>
            <a:ext cx="656826" cy="656826"/>
          </a:xfrm>
          <a:prstGeom prst="rect">
            <a:avLst/>
          </a:prstGeom>
          <a:noFill/>
          <a:ln>
            <a:noFill/>
          </a:ln>
        </p:spPr>
      </p:pic>
      <p:pic>
        <p:nvPicPr>
          <p:cNvPr id="400" name="Google Shape;400;p40"/>
          <p:cNvPicPr preferRelativeResize="0"/>
          <p:nvPr/>
        </p:nvPicPr>
        <p:blipFill>
          <a:blip r:embed="rId8">
            <a:alphaModFix/>
          </a:blip>
          <a:stretch>
            <a:fillRect/>
          </a:stretch>
        </p:blipFill>
        <p:spPr>
          <a:xfrm>
            <a:off x="6591900" y="3784750"/>
            <a:ext cx="656826" cy="656826"/>
          </a:xfrm>
          <a:prstGeom prst="rect">
            <a:avLst/>
          </a:prstGeom>
          <a:noFill/>
          <a:ln>
            <a:noFill/>
          </a:ln>
        </p:spPr>
      </p:pic>
      <p:pic>
        <p:nvPicPr>
          <p:cNvPr id="401" name="Google Shape;401;p40"/>
          <p:cNvPicPr preferRelativeResize="0"/>
          <p:nvPr/>
        </p:nvPicPr>
        <p:blipFill>
          <a:blip r:embed="rId9">
            <a:alphaModFix/>
          </a:blip>
          <a:stretch>
            <a:fillRect/>
          </a:stretch>
        </p:blipFill>
        <p:spPr>
          <a:xfrm>
            <a:off x="7335750" y="3052025"/>
            <a:ext cx="656826" cy="656826"/>
          </a:xfrm>
          <a:prstGeom prst="rect">
            <a:avLst/>
          </a:prstGeom>
          <a:noFill/>
          <a:ln>
            <a:noFill/>
          </a:ln>
        </p:spPr>
      </p:pic>
      <p:pic>
        <p:nvPicPr>
          <p:cNvPr id="402" name="Google Shape;402;p40"/>
          <p:cNvPicPr preferRelativeResize="0"/>
          <p:nvPr/>
        </p:nvPicPr>
        <p:blipFill>
          <a:blip r:embed="rId10">
            <a:alphaModFix/>
          </a:blip>
          <a:stretch>
            <a:fillRect/>
          </a:stretch>
        </p:blipFill>
        <p:spPr>
          <a:xfrm>
            <a:off x="5460200" y="4093275"/>
            <a:ext cx="656826" cy="656826"/>
          </a:xfrm>
          <a:prstGeom prst="rect">
            <a:avLst/>
          </a:prstGeom>
          <a:noFill/>
          <a:ln>
            <a:noFill/>
          </a:ln>
        </p:spPr>
      </p:pic>
      <p:sp>
        <p:nvSpPr>
          <p:cNvPr id="403" name="Google Shape;403;p40"/>
          <p:cNvSpPr txBox="1"/>
          <p:nvPr/>
        </p:nvSpPr>
        <p:spPr>
          <a:xfrm>
            <a:off x="311700" y="4820400"/>
            <a:ext cx="23520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900">
                <a:solidFill>
                  <a:srgbClr val="999999"/>
                </a:solidFill>
              </a:rPr>
              <a:t>Image sources: </a:t>
            </a:r>
            <a:r>
              <a:rPr lang="en-GB" sz="900" u="sng">
                <a:solidFill>
                  <a:srgbClr val="999999"/>
                </a:solidFill>
                <a:hlinkClick r:id="rId11">
                  <a:extLst>
                    <a:ext uri="{A12FA001-AC4F-418D-AE19-62706E023703}">
                      <ahyp:hlinkClr val="tx"/>
                    </a:ext>
                  </a:extLst>
                </a:hlinkClick>
              </a:rPr>
              <a:t>https://www.flaticon.com/</a:t>
            </a:r>
            <a:r>
              <a:rPr lang="en-GB" sz="900">
                <a:solidFill>
                  <a:srgbClr val="999999"/>
                </a:solidFill>
              </a:rPr>
              <a:t> </a:t>
            </a:r>
            <a:endParaRPr sz="900">
              <a:solidFill>
                <a:srgbClr val="999999"/>
              </a:solidFill>
            </a:endParaRPr>
          </a:p>
        </p:txBody>
      </p:sp>
      <p:grpSp>
        <p:nvGrpSpPr>
          <p:cNvPr id="404" name="Google Shape;404;p40"/>
          <p:cNvGrpSpPr/>
          <p:nvPr/>
        </p:nvGrpSpPr>
        <p:grpSpPr>
          <a:xfrm>
            <a:off x="7882244" y="4910733"/>
            <a:ext cx="1248987" cy="215400"/>
            <a:chOff x="7833500" y="4929038"/>
            <a:chExt cx="1248987" cy="215400"/>
          </a:xfrm>
        </p:grpSpPr>
        <p:pic>
          <p:nvPicPr>
            <p:cNvPr id="405" name="Google Shape;405;p40"/>
            <p:cNvPicPr preferRelativeResize="0"/>
            <p:nvPr/>
          </p:nvPicPr>
          <p:blipFill>
            <a:blip r:embed="rId12">
              <a:alphaModFix/>
            </a:blip>
            <a:stretch>
              <a:fillRect/>
            </a:stretch>
          </p:blipFill>
          <p:spPr>
            <a:xfrm>
              <a:off x="7833500" y="4929978"/>
              <a:ext cx="959724" cy="213525"/>
            </a:xfrm>
            <a:prstGeom prst="rect">
              <a:avLst/>
            </a:prstGeom>
            <a:noFill/>
            <a:ln>
              <a:noFill/>
            </a:ln>
          </p:spPr>
        </p:pic>
        <p:sp>
          <p:nvSpPr>
            <p:cNvPr id="406" name="Google Shape;406;p40"/>
            <p:cNvSpPr txBox="1"/>
            <p:nvPr/>
          </p:nvSpPr>
          <p:spPr>
            <a:xfrm>
              <a:off x="8853587" y="4929038"/>
              <a:ext cx="228900" cy="2154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1200"/>
                </a:spcAft>
                <a:buNone/>
              </a:pPr>
              <a:r>
                <a:rPr b="1" lang="en-GB">
                  <a:solidFill>
                    <a:srgbClr val="6AA84F"/>
                  </a:solidFill>
                </a:rPr>
                <a:t>24</a:t>
              </a:r>
              <a:endParaRPr b="1">
                <a:solidFill>
                  <a:srgbClr val="6AA84F"/>
                </a:solidFill>
              </a:endParaRPr>
            </a:p>
          </p:txBody>
        </p:sp>
      </p:grpSp>
      <p:pic>
        <p:nvPicPr>
          <p:cNvPr id="407" name="Google Shape;407;p40"/>
          <p:cNvPicPr preferRelativeResize="0"/>
          <p:nvPr/>
        </p:nvPicPr>
        <p:blipFill>
          <a:blip r:embed="rId13">
            <a:alphaModFix/>
          </a:blip>
          <a:stretch>
            <a:fillRect/>
          </a:stretch>
        </p:blipFill>
        <p:spPr>
          <a:xfrm>
            <a:off x="3319175" y="1661100"/>
            <a:ext cx="366775" cy="3667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41"/>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Spread due to </a:t>
            </a:r>
            <a:r>
              <a:rPr lang="en-GB"/>
              <a:t>Indoor Airflow Dynamics</a:t>
            </a:r>
            <a:endParaRPr/>
          </a:p>
        </p:txBody>
      </p:sp>
      <p:grpSp>
        <p:nvGrpSpPr>
          <p:cNvPr id="413" name="Google Shape;413;p41"/>
          <p:cNvGrpSpPr/>
          <p:nvPr/>
        </p:nvGrpSpPr>
        <p:grpSpPr>
          <a:xfrm>
            <a:off x="1049299" y="2334950"/>
            <a:ext cx="1065171" cy="319200"/>
            <a:chOff x="1932256" y="2412146"/>
            <a:chExt cx="1026769" cy="319200"/>
          </a:xfrm>
        </p:grpSpPr>
        <p:sp>
          <p:nvSpPr>
            <p:cNvPr id="414" name="Google Shape;414;p41"/>
            <p:cNvSpPr/>
            <p:nvPr/>
          </p:nvSpPr>
          <p:spPr>
            <a:xfrm>
              <a:off x="1932256" y="2412146"/>
              <a:ext cx="846900" cy="319200"/>
            </a:xfrm>
            <a:prstGeom prst="roundRect">
              <a:avLst>
                <a:gd fmla="val 16667" name="adj"/>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a:solidFill>
                    <a:srgbClr val="3D3D3D"/>
                  </a:solidFill>
                  <a:latin typeface="Roboto"/>
                  <a:ea typeface="Roboto"/>
                  <a:cs typeface="Roboto"/>
                  <a:sym typeface="Roboto"/>
                </a:rPr>
                <a:t>Spread</a:t>
              </a:r>
              <a:endParaRPr>
                <a:solidFill>
                  <a:srgbClr val="3D3D3D"/>
                </a:solidFill>
                <a:latin typeface="Roboto"/>
                <a:ea typeface="Roboto"/>
                <a:cs typeface="Roboto"/>
                <a:sym typeface="Roboto"/>
              </a:endParaRPr>
            </a:p>
          </p:txBody>
        </p:sp>
        <p:sp>
          <p:nvSpPr>
            <p:cNvPr id="415" name="Google Shape;415;p41"/>
            <p:cNvSpPr/>
            <p:nvPr/>
          </p:nvSpPr>
          <p:spPr>
            <a:xfrm>
              <a:off x="2785025" y="2484750"/>
              <a:ext cx="174000" cy="174000"/>
            </a:xfrm>
            <a:prstGeom prst="ellipse">
              <a:avLst/>
            </a:prstGeom>
            <a:solidFill>
              <a:srgbClr val="2F2F2F"/>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6" name="Google Shape;416;p41"/>
          <p:cNvGrpSpPr/>
          <p:nvPr/>
        </p:nvGrpSpPr>
        <p:grpSpPr>
          <a:xfrm>
            <a:off x="6274875" y="1224284"/>
            <a:ext cx="2352000" cy="2511000"/>
            <a:chOff x="6274875" y="1224284"/>
            <a:chExt cx="2352000" cy="2511000"/>
          </a:xfrm>
        </p:grpSpPr>
        <p:pic>
          <p:nvPicPr>
            <p:cNvPr id="417" name="Google Shape;417;p41"/>
            <p:cNvPicPr preferRelativeResize="0"/>
            <p:nvPr/>
          </p:nvPicPr>
          <p:blipFill>
            <a:blip r:embed="rId3">
              <a:alphaModFix/>
            </a:blip>
            <a:stretch>
              <a:fillRect/>
            </a:stretch>
          </p:blipFill>
          <p:spPr>
            <a:xfrm>
              <a:off x="6787750" y="1629104"/>
              <a:ext cx="1839125" cy="1701351"/>
            </a:xfrm>
            <a:prstGeom prst="rect">
              <a:avLst/>
            </a:prstGeom>
            <a:noFill/>
            <a:ln>
              <a:noFill/>
            </a:ln>
          </p:spPr>
        </p:pic>
        <p:sp>
          <p:nvSpPr>
            <p:cNvPr id="418" name="Google Shape;418;p41"/>
            <p:cNvSpPr/>
            <p:nvPr/>
          </p:nvSpPr>
          <p:spPr>
            <a:xfrm>
              <a:off x="6274875" y="1224284"/>
              <a:ext cx="216600" cy="2511000"/>
            </a:xfrm>
            <a:prstGeom prst="rightBrace">
              <a:avLst>
                <a:gd fmla="val 50000" name="adj1"/>
                <a:gd fmla="val 49572" name="adj2"/>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ource Sans Pro"/>
                <a:ea typeface="Source Sans Pro"/>
                <a:cs typeface="Source Sans Pro"/>
                <a:sym typeface="Source Sans Pro"/>
              </a:endParaRPr>
            </a:p>
          </p:txBody>
        </p:sp>
        <p:sp>
          <p:nvSpPr>
            <p:cNvPr id="419" name="Google Shape;419;p41"/>
            <p:cNvSpPr/>
            <p:nvPr/>
          </p:nvSpPr>
          <p:spPr>
            <a:xfrm>
              <a:off x="6724050" y="2176704"/>
              <a:ext cx="480000" cy="532800"/>
            </a:xfrm>
            <a:prstGeom prst="ellipse">
              <a:avLst/>
            </a:prstGeom>
            <a:noFill/>
            <a:ln cap="flat" cmpd="sng" w="1905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ource Sans Pro"/>
                <a:ea typeface="Source Sans Pro"/>
                <a:cs typeface="Source Sans Pro"/>
                <a:sym typeface="Source Sans Pro"/>
              </a:endParaRPr>
            </a:p>
          </p:txBody>
        </p:sp>
      </p:grpSp>
      <p:sp>
        <p:nvSpPr>
          <p:cNvPr id="420" name="Google Shape;420;p41"/>
          <p:cNvSpPr txBox="1"/>
          <p:nvPr/>
        </p:nvSpPr>
        <p:spPr>
          <a:xfrm>
            <a:off x="311700" y="4820400"/>
            <a:ext cx="23520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900">
                <a:solidFill>
                  <a:srgbClr val="999999"/>
                </a:solidFill>
              </a:rPr>
              <a:t>Image sources: </a:t>
            </a:r>
            <a:r>
              <a:rPr lang="en-GB" sz="900" u="sng">
                <a:solidFill>
                  <a:srgbClr val="999999"/>
                </a:solidFill>
                <a:hlinkClick r:id="rId4">
                  <a:extLst>
                    <a:ext uri="{A12FA001-AC4F-418D-AE19-62706E023703}">
                      <ahyp:hlinkClr val="tx"/>
                    </a:ext>
                  </a:extLst>
                </a:hlinkClick>
              </a:rPr>
              <a:t>https://www.flaticon.com/</a:t>
            </a:r>
            <a:r>
              <a:rPr lang="en-GB" sz="900">
                <a:solidFill>
                  <a:srgbClr val="999999"/>
                </a:solidFill>
              </a:rPr>
              <a:t> </a:t>
            </a:r>
            <a:endParaRPr sz="900">
              <a:solidFill>
                <a:srgbClr val="999999"/>
              </a:solidFill>
            </a:endParaRPr>
          </a:p>
        </p:txBody>
      </p:sp>
      <p:grpSp>
        <p:nvGrpSpPr>
          <p:cNvPr id="421" name="Google Shape;421;p41"/>
          <p:cNvGrpSpPr/>
          <p:nvPr/>
        </p:nvGrpSpPr>
        <p:grpSpPr>
          <a:xfrm>
            <a:off x="2114470" y="1278404"/>
            <a:ext cx="3926780" cy="1216150"/>
            <a:chOff x="2114470" y="1278404"/>
            <a:chExt cx="3926780" cy="1216150"/>
          </a:xfrm>
        </p:grpSpPr>
        <p:sp>
          <p:nvSpPr>
            <p:cNvPr id="422" name="Google Shape;422;p41"/>
            <p:cNvSpPr/>
            <p:nvPr/>
          </p:nvSpPr>
          <p:spPr>
            <a:xfrm>
              <a:off x="3402846" y="1479954"/>
              <a:ext cx="181800" cy="174000"/>
            </a:xfrm>
            <a:prstGeom prst="ellipse">
              <a:avLst/>
            </a:prstGeom>
            <a:solidFill>
              <a:srgbClr val="50505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23" name="Google Shape;423;p41"/>
            <p:cNvCxnSpPr>
              <a:stCxn id="415" idx="6"/>
              <a:endCxn id="424" idx="2"/>
            </p:cNvCxnSpPr>
            <p:nvPr/>
          </p:nvCxnSpPr>
          <p:spPr>
            <a:xfrm flipH="1" rot="10800000">
              <a:off x="2114470" y="1558554"/>
              <a:ext cx="702300" cy="936000"/>
            </a:xfrm>
            <a:prstGeom prst="bentConnector2">
              <a:avLst/>
            </a:prstGeom>
            <a:noFill/>
            <a:ln cap="flat" cmpd="sng" w="19050">
              <a:solidFill>
                <a:srgbClr val="C2C2C2"/>
              </a:solidFill>
              <a:prstDash val="solid"/>
              <a:round/>
              <a:headEnd len="sm" w="sm" type="none"/>
              <a:tailEnd len="sm" w="sm" type="none"/>
            </a:ln>
          </p:spPr>
        </p:cxnSp>
        <p:sp>
          <p:nvSpPr>
            <p:cNvPr id="425" name="Google Shape;425;p41"/>
            <p:cNvSpPr/>
            <p:nvPr/>
          </p:nvSpPr>
          <p:spPr>
            <a:xfrm>
              <a:off x="3589250" y="1407354"/>
              <a:ext cx="1668900" cy="319200"/>
            </a:xfrm>
            <a:prstGeom prst="roundRect">
              <a:avLst>
                <a:gd fmla="val 16667" name="adj"/>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GB">
                  <a:solidFill>
                    <a:srgbClr val="E69138"/>
                  </a:solidFill>
                  <a:latin typeface="Roboto"/>
                  <a:ea typeface="Roboto"/>
                  <a:cs typeface="Roboto"/>
                  <a:sym typeface="Roboto"/>
                </a:rPr>
                <a:t>Natural Airflow</a:t>
              </a:r>
              <a:endParaRPr b="1">
                <a:solidFill>
                  <a:srgbClr val="E69138"/>
                </a:solidFill>
                <a:latin typeface="Roboto"/>
                <a:ea typeface="Roboto"/>
                <a:cs typeface="Roboto"/>
                <a:sym typeface="Roboto"/>
              </a:endParaRPr>
            </a:p>
          </p:txBody>
        </p:sp>
        <p:cxnSp>
          <p:nvCxnSpPr>
            <p:cNvPr id="426" name="Google Shape;426;p41"/>
            <p:cNvCxnSpPr/>
            <p:nvPr/>
          </p:nvCxnSpPr>
          <p:spPr>
            <a:xfrm>
              <a:off x="2816904" y="1566643"/>
              <a:ext cx="586200" cy="600"/>
            </a:xfrm>
            <a:prstGeom prst="bentConnector3">
              <a:avLst>
                <a:gd fmla="val 50000" name="adj1"/>
              </a:avLst>
            </a:prstGeom>
            <a:noFill/>
            <a:ln cap="flat" cmpd="sng" w="19050">
              <a:solidFill>
                <a:srgbClr val="C2C2C2"/>
              </a:solidFill>
              <a:prstDash val="solid"/>
              <a:round/>
              <a:headEnd len="sm" w="sm" type="none"/>
              <a:tailEnd len="sm" w="sm" type="none"/>
            </a:ln>
          </p:spPr>
        </p:cxnSp>
        <p:pic>
          <p:nvPicPr>
            <p:cNvPr id="427" name="Google Shape;427;p41"/>
            <p:cNvPicPr preferRelativeResize="0"/>
            <p:nvPr/>
          </p:nvPicPr>
          <p:blipFill>
            <a:blip r:embed="rId5">
              <a:alphaModFix/>
            </a:blip>
            <a:stretch>
              <a:fillRect/>
            </a:stretch>
          </p:blipFill>
          <p:spPr>
            <a:xfrm>
              <a:off x="5561200" y="1278404"/>
              <a:ext cx="480050" cy="480050"/>
            </a:xfrm>
            <a:prstGeom prst="rect">
              <a:avLst/>
            </a:prstGeom>
            <a:noFill/>
            <a:ln>
              <a:noFill/>
            </a:ln>
          </p:spPr>
        </p:pic>
      </p:grpSp>
      <p:grpSp>
        <p:nvGrpSpPr>
          <p:cNvPr id="428" name="Google Shape;428;p41"/>
          <p:cNvGrpSpPr/>
          <p:nvPr/>
        </p:nvGrpSpPr>
        <p:grpSpPr>
          <a:xfrm>
            <a:off x="2114470" y="2494554"/>
            <a:ext cx="4049842" cy="1359437"/>
            <a:chOff x="2114470" y="2494554"/>
            <a:chExt cx="4049842" cy="1359437"/>
          </a:xfrm>
        </p:grpSpPr>
        <p:cxnSp>
          <p:nvCxnSpPr>
            <p:cNvPr id="429" name="Google Shape;429;p41"/>
            <p:cNvCxnSpPr>
              <a:stCxn id="415" idx="6"/>
              <a:endCxn id="430" idx="2"/>
            </p:cNvCxnSpPr>
            <p:nvPr/>
          </p:nvCxnSpPr>
          <p:spPr>
            <a:xfrm>
              <a:off x="2114470" y="2494554"/>
              <a:ext cx="702300" cy="936000"/>
            </a:xfrm>
            <a:prstGeom prst="bentConnector2">
              <a:avLst/>
            </a:prstGeom>
            <a:noFill/>
            <a:ln cap="flat" cmpd="sng" w="19050">
              <a:solidFill>
                <a:srgbClr val="C2C2C2"/>
              </a:solidFill>
              <a:prstDash val="solid"/>
              <a:round/>
              <a:headEnd len="sm" w="sm" type="none"/>
              <a:tailEnd len="sm" w="sm" type="none"/>
            </a:ln>
          </p:spPr>
        </p:cxnSp>
        <p:cxnSp>
          <p:nvCxnSpPr>
            <p:cNvPr id="431" name="Google Shape;431;p41"/>
            <p:cNvCxnSpPr>
              <a:stCxn id="432" idx="3"/>
              <a:endCxn id="433" idx="2"/>
            </p:cNvCxnSpPr>
            <p:nvPr/>
          </p:nvCxnSpPr>
          <p:spPr>
            <a:xfrm>
              <a:off x="2816648" y="3423654"/>
              <a:ext cx="586200" cy="600"/>
            </a:xfrm>
            <a:prstGeom prst="bentConnector3">
              <a:avLst>
                <a:gd fmla="val 50000" name="adj1"/>
              </a:avLst>
            </a:prstGeom>
            <a:noFill/>
            <a:ln cap="flat" cmpd="sng" w="19050">
              <a:solidFill>
                <a:srgbClr val="C2C2C2"/>
              </a:solidFill>
              <a:prstDash val="solid"/>
              <a:round/>
              <a:headEnd len="sm" w="sm" type="none"/>
              <a:tailEnd len="sm" w="sm" type="none"/>
            </a:ln>
          </p:spPr>
        </p:cxnSp>
        <p:grpSp>
          <p:nvGrpSpPr>
            <p:cNvPr id="434" name="Google Shape;434;p41"/>
            <p:cNvGrpSpPr/>
            <p:nvPr/>
          </p:nvGrpSpPr>
          <p:grpSpPr>
            <a:xfrm>
              <a:off x="3402848" y="3264654"/>
              <a:ext cx="1855164" cy="319200"/>
              <a:chOff x="5592550" y="2890950"/>
              <a:chExt cx="1976102" cy="319200"/>
            </a:xfrm>
          </p:grpSpPr>
          <p:sp>
            <p:nvSpPr>
              <p:cNvPr id="435" name="Google Shape;435;p41"/>
              <p:cNvSpPr/>
              <p:nvPr/>
            </p:nvSpPr>
            <p:spPr>
              <a:xfrm>
                <a:off x="5766552" y="2890950"/>
                <a:ext cx="1802100" cy="319200"/>
              </a:xfrm>
              <a:prstGeom prst="roundRect">
                <a:avLst>
                  <a:gd fmla="val 16667" name="adj"/>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GB">
                    <a:solidFill>
                      <a:srgbClr val="CC0000"/>
                    </a:solidFill>
                    <a:latin typeface="Roboto"/>
                    <a:ea typeface="Roboto"/>
                    <a:cs typeface="Roboto"/>
                    <a:sym typeface="Roboto"/>
                  </a:rPr>
                  <a:t>Swirling Airflow</a:t>
                </a:r>
                <a:endParaRPr b="1">
                  <a:solidFill>
                    <a:srgbClr val="CC0000"/>
                  </a:solidFill>
                  <a:latin typeface="Roboto"/>
                  <a:ea typeface="Roboto"/>
                  <a:cs typeface="Roboto"/>
                  <a:sym typeface="Roboto"/>
                </a:endParaRPr>
              </a:p>
            </p:txBody>
          </p:sp>
          <p:sp>
            <p:nvSpPr>
              <p:cNvPr id="433" name="Google Shape;433;p41"/>
              <p:cNvSpPr/>
              <p:nvPr/>
            </p:nvSpPr>
            <p:spPr>
              <a:xfrm>
                <a:off x="5592550" y="2963550"/>
                <a:ext cx="174000" cy="174000"/>
              </a:xfrm>
              <a:prstGeom prst="ellipse">
                <a:avLst/>
              </a:prstGeom>
              <a:solidFill>
                <a:srgbClr val="50505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36" name="Google Shape;436;p41"/>
            <p:cNvPicPr preferRelativeResize="0"/>
            <p:nvPr/>
          </p:nvPicPr>
          <p:blipFill>
            <a:blip r:embed="rId6">
              <a:alphaModFix/>
            </a:blip>
            <a:stretch>
              <a:fillRect/>
            </a:stretch>
          </p:blipFill>
          <p:spPr>
            <a:xfrm>
              <a:off x="5438138" y="3127816"/>
              <a:ext cx="726175" cy="726175"/>
            </a:xfrm>
            <a:prstGeom prst="rect">
              <a:avLst/>
            </a:prstGeom>
            <a:noFill/>
            <a:ln>
              <a:noFill/>
            </a:ln>
          </p:spPr>
        </p:pic>
      </p:grpSp>
      <p:grpSp>
        <p:nvGrpSpPr>
          <p:cNvPr id="437" name="Google Shape;437;p41"/>
          <p:cNvGrpSpPr/>
          <p:nvPr/>
        </p:nvGrpSpPr>
        <p:grpSpPr>
          <a:xfrm>
            <a:off x="2816904" y="2176703"/>
            <a:ext cx="3277196" cy="532877"/>
            <a:chOff x="2816904" y="2176703"/>
            <a:chExt cx="3277196" cy="532877"/>
          </a:xfrm>
        </p:grpSpPr>
        <p:grpSp>
          <p:nvGrpSpPr>
            <p:cNvPr id="438" name="Google Shape;438;p41"/>
            <p:cNvGrpSpPr/>
            <p:nvPr/>
          </p:nvGrpSpPr>
          <p:grpSpPr>
            <a:xfrm>
              <a:off x="3402946" y="2334954"/>
              <a:ext cx="1855098" cy="319200"/>
              <a:chOff x="5592550" y="2347225"/>
              <a:chExt cx="1774195" cy="319200"/>
            </a:xfrm>
          </p:grpSpPr>
          <p:sp>
            <p:nvSpPr>
              <p:cNvPr id="439" name="Google Shape;439;p41"/>
              <p:cNvSpPr/>
              <p:nvPr/>
            </p:nvSpPr>
            <p:spPr>
              <a:xfrm>
                <a:off x="5766545" y="2347225"/>
                <a:ext cx="1600200" cy="319200"/>
              </a:xfrm>
              <a:prstGeom prst="roundRect">
                <a:avLst>
                  <a:gd fmla="val 16667" name="adj"/>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GB">
                    <a:solidFill>
                      <a:srgbClr val="6AA84F"/>
                    </a:solidFill>
                    <a:latin typeface="Roboto"/>
                    <a:ea typeface="Roboto"/>
                    <a:cs typeface="Roboto"/>
                    <a:sym typeface="Roboto"/>
                  </a:rPr>
                  <a:t>Active</a:t>
                </a:r>
                <a:r>
                  <a:rPr b="1" lang="en-GB">
                    <a:solidFill>
                      <a:srgbClr val="6AA84F"/>
                    </a:solidFill>
                    <a:latin typeface="Roboto"/>
                    <a:ea typeface="Roboto"/>
                    <a:cs typeface="Roboto"/>
                    <a:sym typeface="Roboto"/>
                  </a:rPr>
                  <a:t> Ventilation</a:t>
                </a:r>
                <a:endParaRPr b="1">
                  <a:solidFill>
                    <a:srgbClr val="6AA84F"/>
                  </a:solidFill>
                  <a:latin typeface="Roboto"/>
                  <a:ea typeface="Roboto"/>
                  <a:cs typeface="Roboto"/>
                  <a:sym typeface="Roboto"/>
                </a:endParaRPr>
              </a:p>
            </p:txBody>
          </p:sp>
          <p:sp>
            <p:nvSpPr>
              <p:cNvPr id="440" name="Google Shape;440;p41"/>
              <p:cNvSpPr/>
              <p:nvPr/>
            </p:nvSpPr>
            <p:spPr>
              <a:xfrm>
                <a:off x="5592550" y="2405125"/>
                <a:ext cx="174000" cy="174000"/>
              </a:xfrm>
              <a:prstGeom prst="ellipse">
                <a:avLst/>
              </a:prstGeom>
              <a:solidFill>
                <a:srgbClr val="50505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441" name="Google Shape;441;p41"/>
            <p:cNvCxnSpPr/>
            <p:nvPr/>
          </p:nvCxnSpPr>
          <p:spPr>
            <a:xfrm>
              <a:off x="2816904" y="2494254"/>
              <a:ext cx="586200" cy="600"/>
            </a:xfrm>
            <a:prstGeom prst="bentConnector3">
              <a:avLst>
                <a:gd fmla="val 50000" name="adj1"/>
              </a:avLst>
            </a:prstGeom>
            <a:noFill/>
            <a:ln cap="flat" cmpd="sng" w="19050">
              <a:solidFill>
                <a:srgbClr val="C2C2C2"/>
              </a:solidFill>
              <a:prstDash val="solid"/>
              <a:round/>
              <a:headEnd len="sm" w="sm" type="none"/>
              <a:tailEnd len="sm" w="sm" type="none"/>
            </a:ln>
          </p:spPr>
        </p:cxnSp>
        <p:pic>
          <p:nvPicPr>
            <p:cNvPr id="442" name="Google Shape;442;p41"/>
            <p:cNvPicPr preferRelativeResize="0"/>
            <p:nvPr/>
          </p:nvPicPr>
          <p:blipFill>
            <a:blip r:embed="rId7">
              <a:alphaModFix/>
            </a:blip>
            <a:stretch>
              <a:fillRect/>
            </a:stretch>
          </p:blipFill>
          <p:spPr>
            <a:xfrm>
              <a:off x="5561200" y="2176703"/>
              <a:ext cx="532900" cy="532877"/>
            </a:xfrm>
            <a:prstGeom prst="rect">
              <a:avLst/>
            </a:prstGeom>
            <a:noFill/>
            <a:ln>
              <a:noFill/>
            </a:ln>
          </p:spPr>
        </p:pic>
      </p:grpSp>
      <p:grpSp>
        <p:nvGrpSpPr>
          <p:cNvPr id="443" name="Google Shape;443;p41"/>
          <p:cNvGrpSpPr/>
          <p:nvPr/>
        </p:nvGrpSpPr>
        <p:grpSpPr>
          <a:xfrm>
            <a:off x="944550" y="3106466"/>
            <a:ext cx="7254900" cy="1744097"/>
            <a:chOff x="944550" y="3106466"/>
            <a:chExt cx="7254900" cy="1744097"/>
          </a:xfrm>
        </p:grpSpPr>
        <p:sp>
          <p:nvSpPr>
            <p:cNvPr id="444" name="Google Shape;444;p41"/>
            <p:cNvSpPr txBox="1"/>
            <p:nvPr/>
          </p:nvSpPr>
          <p:spPr>
            <a:xfrm>
              <a:off x="944550" y="4019262"/>
              <a:ext cx="7254900" cy="8313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3D3D3D"/>
                </a:buClr>
                <a:buSzPts val="1400"/>
                <a:buChar char="●"/>
              </a:pPr>
              <a:r>
                <a:rPr b="1" lang="en-GB">
                  <a:solidFill>
                    <a:srgbClr val="CC0000"/>
                  </a:solidFill>
                </a:rPr>
                <a:t>Red</a:t>
              </a:r>
              <a:r>
                <a:rPr lang="en-GB">
                  <a:solidFill>
                    <a:srgbClr val="3D3D3D"/>
                  </a:solidFill>
                </a:rPr>
                <a:t> case resembles </a:t>
              </a:r>
              <a:r>
                <a:rPr b="1" lang="en-GB">
                  <a:solidFill>
                    <a:srgbClr val="3D3D3D"/>
                  </a:solidFill>
                </a:rPr>
                <a:t>maximum </a:t>
              </a:r>
              <a:r>
                <a:rPr lang="en-GB">
                  <a:solidFill>
                    <a:srgbClr val="3D3D3D"/>
                  </a:solidFill>
                </a:rPr>
                <a:t>spread</a:t>
              </a:r>
              <a:r>
                <a:rPr lang="en-GB">
                  <a:solidFill>
                    <a:srgbClr val="3D3D3D"/>
                  </a:solidFill>
                </a:rPr>
                <a:t>, </a:t>
              </a:r>
              <a:r>
                <a:rPr b="1" lang="en-GB">
                  <a:solidFill>
                    <a:srgbClr val="6AA84F"/>
                  </a:solidFill>
                </a:rPr>
                <a:t>Green</a:t>
              </a:r>
              <a:r>
                <a:rPr lang="en-GB">
                  <a:solidFill>
                    <a:srgbClr val="3D3D3D"/>
                  </a:solidFill>
                </a:rPr>
                <a:t> case resembles </a:t>
              </a:r>
              <a:r>
                <a:rPr b="1" lang="en-GB">
                  <a:solidFill>
                    <a:srgbClr val="3D3D3D"/>
                  </a:solidFill>
                </a:rPr>
                <a:t>minimum</a:t>
              </a:r>
              <a:r>
                <a:rPr lang="en-GB">
                  <a:solidFill>
                    <a:srgbClr val="3D3D3D"/>
                  </a:solidFill>
                </a:rPr>
                <a:t> spread</a:t>
              </a:r>
              <a:br>
                <a:rPr lang="en-GB">
                  <a:solidFill>
                    <a:srgbClr val="3D3D3D"/>
                  </a:solidFill>
                </a:rPr>
              </a:br>
              <a:br>
                <a:rPr lang="en-GB">
                  <a:solidFill>
                    <a:srgbClr val="3D3D3D"/>
                  </a:solidFill>
                </a:rPr>
              </a:br>
              <a:r>
                <a:rPr lang="en-GB">
                  <a:solidFill>
                    <a:srgbClr val="3D3D3D"/>
                  </a:solidFill>
                </a:rPr>
                <a:t>Red circle is the kitchen which is a primary source of pollution</a:t>
              </a:r>
              <a:endParaRPr/>
            </a:p>
          </p:txBody>
        </p:sp>
        <p:sp>
          <p:nvSpPr>
            <p:cNvPr id="445" name="Google Shape;445;p41"/>
            <p:cNvSpPr/>
            <p:nvPr/>
          </p:nvSpPr>
          <p:spPr>
            <a:xfrm>
              <a:off x="1105675" y="4515112"/>
              <a:ext cx="216600" cy="212700"/>
            </a:xfrm>
            <a:prstGeom prst="ellipse">
              <a:avLst/>
            </a:prstGeom>
            <a:noFill/>
            <a:ln cap="flat" cmpd="sng" w="1905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ource Sans Pro"/>
                <a:ea typeface="Source Sans Pro"/>
                <a:cs typeface="Source Sans Pro"/>
                <a:sym typeface="Source Sans Pro"/>
              </a:endParaRPr>
            </a:p>
          </p:txBody>
        </p:sp>
        <p:sp>
          <p:nvSpPr>
            <p:cNvPr id="446" name="Google Shape;446;p41"/>
            <p:cNvSpPr/>
            <p:nvPr/>
          </p:nvSpPr>
          <p:spPr>
            <a:xfrm>
              <a:off x="5101788" y="3106466"/>
              <a:ext cx="259800" cy="243600"/>
            </a:xfrm>
            <a:prstGeom prst="star5">
              <a:avLst>
                <a:gd fmla="val 19098" name="adj"/>
                <a:gd fmla="val 105146" name="hf"/>
                <a:gd fmla="val 110557" name="vf"/>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ource Sans Pro"/>
                <a:ea typeface="Source Sans Pro"/>
                <a:cs typeface="Source Sans Pro"/>
                <a:sym typeface="Source Sans Pro"/>
              </a:endParaRPr>
            </a:p>
          </p:txBody>
        </p:sp>
      </p:grpSp>
      <p:grpSp>
        <p:nvGrpSpPr>
          <p:cNvPr id="447" name="Google Shape;447;p41"/>
          <p:cNvGrpSpPr/>
          <p:nvPr/>
        </p:nvGrpSpPr>
        <p:grpSpPr>
          <a:xfrm>
            <a:off x="7882244" y="4910733"/>
            <a:ext cx="1248987" cy="215400"/>
            <a:chOff x="7833500" y="4929038"/>
            <a:chExt cx="1248987" cy="215400"/>
          </a:xfrm>
        </p:grpSpPr>
        <p:pic>
          <p:nvPicPr>
            <p:cNvPr id="448" name="Google Shape;448;p41"/>
            <p:cNvPicPr preferRelativeResize="0"/>
            <p:nvPr/>
          </p:nvPicPr>
          <p:blipFill>
            <a:blip r:embed="rId8">
              <a:alphaModFix/>
            </a:blip>
            <a:stretch>
              <a:fillRect/>
            </a:stretch>
          </p:blipFill>
          <p:spPr>
            <a:xfrm>
              <a:off x="7833500" y="4929978"/>
              <a:ext cx="959724" cy="213525"/>
            </a:xfrm>
            <a:prstGeom prst="rect">
              <a:avLst/>
            </a:prstGeom>
            <a:noFill/>
            <a:ln>
              <a:noFill/>
            </a:ln>
          </p:spPr>
        </p:pic>
        <p:sp>
          <p:nvSpPr>
            <p:cNvPr id="449" name="Google Shape;449;p41"/>
            <p:cNvSpPr txBox="1"/>
            <p:nvPr/>
          </p:nvSpPr>
          <p:spPr>
            <a:xfrm>
              <a:off x="8853587" y="4929038"/>
              <a:ext cx="228900" cy="2154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1200"/>
                </a:spcAft>
                <a:buNone/>
              </a:pPr>
              <a:r>
                <a:rPr b="1" lang="en-GB">
                  <a:solidFill>
                    <a:srgbClr val="6AA84F"/>
                  </a:solidFill>
                </a:rPr>
                <a:t>24</a:t>
              </a:r>
              <a:endParaRPr b="1">
                <a:solidFill>
                  <a:srgbClr val="6AA84F"/>
                </a:solidFil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6"/>
                                        </p:tgtEl>
                                        <p:attrNameLst>
                                          <p:attrName>style.visibility</p:attrName>
                                        </p:attrNameLst>
                                      </p:cBhvr>
                                      <p:to>
                                        <p:strVal val="visible"/>
                                      </p:to>
                                    </p:set>
                                    <p:animEffect filter="fade" transition="in">
                                      <p:cBhvr>
                                        <p:cTn dur="1000"/>
                                        <p:tgtEl>
                                          <p:spTgt spid="41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p42"/>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Swirling Airflow due to Ceiling Fan</a:t>
            </a:r>
            <a:endParaRPr/>
          </a:p>
        </p:txBody>
      </p:sp>
      <p:pic>
        <p:nvPicPr>
          <p:cNvPr id="455" name="Google Shape;455;p42"/>
          <p:cNvPicPr preferRelativeResize="0"/>
          <p:nvPr/>
        </p:nvPicPr>
        <p:blipFill>
          <a:blip r:embed="rId3">
            <a:alphaModFix/>
          </a:blip>
          <a:stretch>
            <a:fillRect/>
          </a:stretch>
        </p:blipFill>
        <p:spPr>
          <a:xfrm>
            <a:off x="1617125" y="1312850"/>
            <a:ext cx="5909750" cy="1549575"/>
          </a:xfrm>
          <a:prstGeom prst="rect">
            <a:avLst/>
          </a:prstGeom>
          <a:noFill/>
          <a:ln>
            <a:noFill/>
          </a:ln>
        </p:spPr>
      </p:pic>
      <p:pic>
        <p:nvPicPr>
          <p:cNvPr id="456" name="Google Shape;456;p42"/>
          <p:cNvPicPr preferRelativeResize="0"/>
          <p:nvPr/>
        </p:nvPicPr>
        <p:blipFill rotWithShape="1">
          <a:blip r:embed="rId4">
            <a:alphaModFix/>
          </a:blip>
          <a:srcRect b="0" l="0" r="54022" t="0"/>
          <a:stretch/>
        </p:blipFill>
        <p:spPr>
          <a:xfrm>
            <a:off x="1423775" y="3325050"/>
            <a:ext cx="2894950" cy="1408100"/>
          </a:xfrm>
          <a:prstGeom prst="rect">
            <a:avLst/>
          </a:prstGeom>
          <a:noFill/>
          <a:ln>
            <a:noFill/>
          </a:ln>
        </p:spPr>
      </p:pic>
      <p:cxnSp>
        <p:nvCxnSpPr>
          <p:cNvPr id="457" name="Google Shape;457;p42"/>
          <p:cNvCxnSpPr/>
          <p:nvPr/>
        </p:nvCxnSpPr>
        <p:spPr>
          <a:xfrm>
            <a:off x="2886573" y="1276750"/>
            <a:ext cx="0" cy="1445100"/>
          </a:xfrm>
          <a:prstGeom prst="straightConnector1">
            <a:avLst/>
          </a:prstGeom>
          <a:noFill/>
          <a:ln cap="flat" cmpd="sng" w="9525">
            <a:solidFill>
              <a:srgbClr val="505050"/>
            </a:solidFill>
            <a:prstDash val="dash"/>
            <a:round/>
            <a:headEnd len="med" w="med" type="none"/>
            <a:tailEnd len="med" w="med" type="none"/>
          </a:ln>
        </p:spPr>
      </p:cxnSp>
      <p:sp>
        <p:nvSpPr>
          <p:cNvPr id="458" name="Google Shape;458;p42"/>
          <p:cNvSpPr txBox="1"/>
          <p:nvPr/>
        </p:nvSpPr>
        <p:spPr>
          <a:xfrm>
            <a:off x="2960325" y="2825025"/>
            <a:ext cx="1295400" cy="369300"/>
          </a:xfrm>
          <a:prstGeom prst="rect">
            <a:avLst/>
          </a:prstGeom>
          <a:noFill/>
          <a:ln cap="flat" cmpd="sng" w="9525">
            <a:solidFill>
              <a:srgbClr val="0000FF"/>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GB" sz="1200"/>
              <a:t>Cooking ended</a:t>
            </a:r>
            <a:endParaRPr b="1" sz="1200"/>
          </a:p>
        </p:txBody>
      </p:sp>
      <p:cxnSp>
        <p:nvCxnSpPr>
          <p:cNvPr id="459" name="Google Shape;459;p42"/>
          <p:cNvCxnSpPr>
            <a:stCxn id="458" idx="2"/>
          </p:cNvCxnSpPr>
          <p:nvPr/>
        </p:nvCxnSpPr>
        <p:spPr>
          <a:xfrm>
            <a:off x="3608025" y="3194325"/>
            <a:ext cx="300" cy="151500"/>
          </a:xfrm>
          <a:prstGeom prst="straightConnector1">
            <a:avLst/>
          </a:prstGeom>
          <a:noFill/>
          <a:ln cap="flat" cmpd="sng" w="9525">
            <a:solidFill>
              <a:schemeClr val="dk2"/>
            </a:solidFill>
            <a:prstDash val="solid"/>
            <a:round/>
            <a:headEnd len="med" w="med" type="none"/>
            <a:tailEnd len="med" w="med" type="triangle"/>
          </a:ln>
        </p:spPr>
      </p:cxnSp>
      <p:cxnSp>
        <p:nvCxnSpPr>
          <p:cNvPr id="460" name="Google Shape;460;p42"/>
          <p:cNvCxnSpPr/>
          <p:nvPr/>
        </p:nvCxnSpPr>
        <p:spPr>
          <a:xfrm rot="10800000">
            <a:off x="2955225" y="2660875"/>
            <a:ext cx="140100" cy="156900"/>
          </a:xfrm>
          <a:prstGeom prst="straightConnector1">
            <a:avLst/>
          </a:prstGeom>
          <a:noFill/>
          <a:ln cap="flat" cmpd="sng" w="9525">
            <a:solidFill>
              <a:schemeClr val="dk2"/>
            </a:solidFill>
            <a:prstDash val="solid"/>
            <a:round/>
            <a:headEnd len="med" w="med" type="none"/>
            <a:tailEnd len="med" w="med" type="triangle"/>
          </a:ln>
        </p:spPr>
      </p:cxnSp>
      <p:pic>
        <p:nvPicPr>
          <p:cNvPr id="461" name="Google Shape;461;p42"/>
          <p:cNvPicPr preferRelativeResize="0"/>
          <p:nvPr/>
        </p:nvPicPr>
        <p:blipFill>
          <a:blip r:embed="rId5">
            <a:alphaModFix/>
          </a:blip>
          <a:stretch>
            <a:fillRect/>
          </a:stretch>
        </p:blipFill>
        <p:spPr>
          <a:xfrm>
            <a:off x="1773894" y="3920100"/>
            <a:ext cx="218001" cy="218001"/>
          </a:xfrm>
          <a:prstGeom prst="rect">
            <a:avLst/>
          </a:prstGeom>
          <a:noFill/>
          <a:ln>
            <a:noFill/>
          </a:ln>
        </p:spPr>
      </p:pic>
      <p:pic>
        <p:nvPicPr>
          <p:cNvPr id="462" name="Google Shape;462;p42"/>
          <p:cNvPicPr preferRelativeResize="0"/>
          <p:nvPr/>
        </p:nvPicPr>
        <p:blipFill>
          <a:blip r:embed="rId5">
            <a:alphaModFix/>
          </a:blip>
          <a:stretch>
            <a:fillRect/>
          </a:stretch>
        </p:blipFill>
        <p:spPr>
          <a:xfrm>
            <a:off x="3264019" y="3920100"/>
            <a:ext cx="218001" cy="218001"/>
          </a:xfrm>
          <a:prstGeom prst="rect">
            <a:avLst/>
          </a:prstGeom>
          <a:noFill/>
          <a:ln>
            <a:noFill/>
          </a:ln>
        </p:spPr>
      </p:pic>
      <p:sp>
        <p:nvSpPr>
          <p:cNvPr id="463" name="Google Shape;463;p42"/>
          <p:cNvSpPr txBox="1"/>
          <p:nvPr/>
        </p:nvSpPr>
        <p:spPr>
          <a:xfrm>
            <a:off x="1332250" y="4733150"/>
            <a:ext cx="14337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200"/>
              <a:t>Cooking Starts</a:t>
            </a:r>
            <a:endParaRPr b="1" sz="1200"/>
          </a:p>
        </p:txBody>
      </p:sp>
      <p:sp>
        <p:nvSpPr>
          <p:cNvPr id="464" name="Google Shape;464;p42"/>
          <p:cNvSpPr txBox="1"/>
          <p:nvPr/>
        </p:nvSpPr>
        <p:spPr>
          <a:xfrm>
            <a:off x="3033750" y="4733150"/>
            <a:ext cx="10428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200"/>
              <a:t>Spread</a:t>
            </a:r>
            <a:endParaRPr b="1" sz="1200"/>
          </a:p>
        </p:txBody>
      </p:sp>
      <p:sp>
        <p:nvSpPr>
          <p:cNvPr id="465" name="Google Shape;465;p42"/>
          <p:cNvSpPr txBox="1"/>
          <p:nvPr/>
        </p:nvSpPr>
        <p:spPr>
          <a:xfrm>
            <a:off x="4708375" y="3687100"/>
            <a:ext cx="4078200" cy="8313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Char char="❏"/>
            </a:pPr>
            <a:r>
              <a:rPr lang="en-GB"/>
              <a:t>The pollutants spread to the side by the bedroom (B) and the dining room (C, D) as the Ceiling fan pulls pollutants from kitchen</a:t>
            </a:r>
            <a:endParaRPr/>
          </a:p>
        </p:txBody>
      </p:sp>
      <p:grpSp>
        <p:nvGrpSpPr>
          <p:cNvPr id="466" name="Google Shape;466;p42"/>
          <p:cNvGrpSpPr/>
          <p:nvPr/>
        </p:nvGrpSpPr>
        <p:grpSpPr>
          <a:xfrm>
            <a:off x="7882244" y="4910733"/>
            <a:ext cx="1248987" cy="215400"/>
            <a:chOff x="7833500" y="4929038"/>
            <a:chExt cx="1248987" cy="215400"/>
          </a:xfrm>
        </p:grpSpPr>
        <p:pic>
          <p:nvPicPr>
            <p:cNvPr id="467" name="Google Shape;467;p42"/>
            <p:cNvPicPr preferRelativeResize="0"/>
            <p:nvPr/>
          </p:nvPicPr>
          <p:blipFill>
            <a:blip r:embed="rId6">
              <a:alphaModFix/>
            </a:blip>
            <a:stretch>
              <a:fillRect/>
            </a:stretch>
          </p:blipFill>
          <p:spPr>
            <a:xfrm>
              <a:off x="7833500" y="4929978"/>
              <a:ext cx="959724" cy="213525"/>
            </a:xfrm>
            <a:prstGeom prst="rect">
              <a:avLst/>
            </a:prstGeom>
            <a:noFill/>
            <a:ln>
              <a:noFill/>
            </a:ln>
          </p:spPr>
        </p:pic>
        <p:sp>
          <p:nvSpPr>
            <p:cNvPr id="468" name="Google Shape;468;p42"/>
            <p:cNvSpPr txBox="1"/>
            <p:nvPr/>
          </p:nvSpPr>
          <p:spPr>
            <a:xfrm>
              <a:off x="8853587" y="4929038"/>
              <a:ext cx="228900" cy="2154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1200"/>
                </a:spcAft>
                <a:buNone/>
              </a:pPr>
              <a:r>
                <a:rPr b="1" lang="en-GB">
                  <a:solidFill>
                    <a:srgbClr val="6AA84F"/>
                  </a:solidFill>
                </a:rPr>
                <a:t>24</a:t>
              </a:r>
              <a:endParaRPr b="1">
                <a:solidFill>
                  <a:srgbClr val="6AA84F"/>
                </a:solidFill>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sp>
        <p:nvSpPr>
          <p:cNvPr id="473" name="Google Shape;473;p43"/>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Swirling Airflow due to Ceiling Fan</a:t>
            </a:r>
            <a:endParaRPr/>
          </a:p>
        </p:txBody>
      </p:sp>
      <p:pic>
        <p:nvPicPr>
          <p:cNvPr id="474" name="Google Shape;474;p43"/>
          <p:cNvPicPr preferRelativeResize="0"/>
          <p:nvPr/>
        </p:nvPicPr>
        <p:blipFill>
          <a:blip r:embed="rId3">
            <a:alphaModFix/>
          </a:blip>
          <a:stretch>
            <a:fillRect/>
          </a:stretch>
        </p:blipFill>
        <p:spPr>
          <a:xfrm>
            <a:off x="1617125" y="1312850"/>
            <a:ext cx="5909750" cy="1549575"/>
          </a:xfrm>
          <a:prstGeom prst="rect">
            <a:avLst/>
          </a:prstGeom>
          <a:noFill/>
          <a:ln>
            <a:noFill/>
          </a:ln>
        </p:spPr>
      </p:pic>
      <p:pic>
        <p:nvPicPr>
          <p:cNvPr id="475" name="Google Shape;475;p43"/>
          <p:cNvPicPr preferRelativeResize="0"/>
          <p:nvPr/>
        </p:nvPicPr>
        <p:blipFill rotWithShape="1">
          <a:blip r:embed="rId4">
            <a:alphaModFix/>
          </a:blip>
          <a:srcRect b="0" l="0" r="30642" t="0"/>
          <a:stretch/>
        </p:blipFill>
        <p:spPr>
          <a:xfrm>
            <a:off x="1423775" y="3325050"/>
            <a:ext cx="4367002" cy="1408100"/>
          </a:xfrm>
          <a:prstGeom prst="rect">
            <a:avLst/>
          </a:prstGeom>
          <a:noFill/>
          <a:ln>
            <a:noFill/>
          </a:ln>
        </p:spPr>
      </p:pic>
      <p:cxnSp>
        <p:nvCxnSpPr>
          <p:cNvPr id="476" name="Google Shape;476;p43"/>
          <p:cNvCxnSpPr/>
          <p:nvPr/>
        </p:nvCxnSpPr>
        <p:spPr>
          <a:xfrm>
            <a:off x="2886573" y="1276750"/>
            <a:ext cx="0" cy="1445100"/>
          </a:xfrm>
          <a:prstGeom prst="straightConnector1">
            <a:avLst/>
          </a:prstGeom>
          <a:noFill/>
          <a:ln cap="flat" cmpd="sng" w="9525">
            <a:solidFill>
              <a:srgbClr val="505050"/>
            </a:solidFill>
            <a:prstDash val="dash"/>
            <a:round/>
            <a:headEnd len="med" w="med" type="none"/>
            <a:tailEnd len="med" w="med" type="none"/>
          </a:ln>
        </p:spPr>
      </p:cxnSp>
      <p:pic>
        <p:nvPicPr>
          <p:cNvPr id="477" name="Google Shape;477;p43"/>
          <p:cNvPicPr preferRelativeResize="0"/>
          <p:nvPr/>
        </p:nvPicPr>
        <p:blipFill>
          <a:blip r:embed="rId5">
            <a:alphaModFix/>
          </a:blip>
          <a:stretch>
            <a:fillRect/>
          </a:stretch>
        </p:blipFill>
        <p:spPr>
          <a:xfrm>
            <a:off x="1773894" y="3920100"/>
            <a:ext cx="218001" cy="218001"/>
          </a:xfrm>
          <a:prstGeom prst="rect">
            <a:avLst/>
          </a:prstGeom>
          <a:noFill/>
          <a:ln>
            <a:noFill/>
          </a:ln>
        </p:spPr>
      </p:pic>
      <p:pic>
        <p:nvPicPr>
          <p:cNvPr id="478" name="Google Shape;478;p43"/>
          <p:cNvPicPr preferRelativeResize="0"/>
          <p:nvPr/>
        </p:nvPicPr>
        <p:blipFill>
          <a:blip r:embed="rId5">
            <a:alphaModFix/>
          </a:blip>
          <a:stretch>
            <a:fillRect/>
          </a:stretch>
        </p:blipFill>
        <p:spPr>
          <a:xfrm>
            <a:off x="3264019" y="3920100"/>
            <a:ext cx="218001" cy="218001"/>
          </a:xfrm>
          <a:prstGeom prst="rect">
            <a:avLst/>
          </a:prstGeom>
          <a:noFill/>
          <a:ln>
            <a:noFill/>
          </a:ln>
        </p:spPr>
      </p:pic>
      <p:pic>
        <p:nvPicPr>
          <p:cNvPr id="479" name="Google Shape;479;p43"/>
          <p:cNvPicPr preferRelativeResize="0"/>
          <p:nvPr/>
        </p:nvPicPr>
        <p:blipFill>
          <a:blip r:embed="rId5">
            <a:alphaModFix/>
          </a:blip>
          <a:stretch>
            <a:fillRect/>
          </a:stretch>
        </p:blipFill>
        <p:spPr>
          <a:xfrm>
            <a:off x="4754144" y="3920100"/>
            <a:ext cx="218001" cy="218001"/>
          </a:xfrm>
          <a:prstGeom prst="rect">
            <a:avLst/>
          </a:prstGeom>
          <a:noFill/>
          <a:ln>
            <a:noFill/>
          </a:ln>
        </p:spPr>
      </p:pic>
      <p:sp>
        <p:nvSpPr>
          <p:cNvPr id="480" name="Google Shape;480;p43"/>
          <p:cNvSpPr txBox="1"/>
          <p:nvPr/>
        </p:nvSpPr>
        <p:spPr>
          <a:xfrm>
            <a:off x="4530725" y="4733150"/>
            <a:ext cx="10428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200"/>
              <a:t>Deplete</a:t>
            </a:r>
            <a:endParaRPr b="1" sz="1200"/>
          </a:p>
        </p:txBody>
      </p:sp>
      <p:sp>
        <p:nvSpPr>
          <p:cNvPr id="481" name="Google Shape;481;p43"/>
          <p:cNvSpPr txBox="1"/>
          <p:nvPr/>
        </p:nvSpPr>
        <p:spPr>
          <a:xfrm>
            <a:off x="5920650" y="3659650"/>
            <a:ext cx="2911800" cy="8313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Char char="❏"/>
            </a:pPr>
            <a:r>
              <a:rPr lang="en-GB"/>
              <a:t>After 6 mins pollutants starts to deplete due to natural ventilation of the household</a:t>
            </a:r>
            <a:endParaRPr/>
          </a:p>
        </p:txBody>
      </p:sp>
      <p:sp>
        <p:nvSpPr>
          <p:cNvPr id="482" name="Google Shape;482;p43"/>
          <p:cNvSpPr txBox="1"/>
          <p:nvPr/>
        </p:nvSpPr>
        <p:spPr>
          <a:xfrm>
            <a:off x="2960325" y="2825025"/>
            <a:ext cx="1295400" cy="369300"/>
          </a:xfrm>
          <a:prstGeom prst="rect">
            <a:avLst/>
          </a:prstGeom>
          <a:noFill/>
          <a:ln cap="flat" cmpd="sng" w="9525">
            <a:solidFill>
              <a:srgbClr val="0000FF"/>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GB" sz="1200"/>
              <a:t>Cooking ended</a:t>
            </a:r>
            <a:endParaRPr b="1" sz="1200"/>
          </a:p>
        </p:txBody>
      </p:sp>
      <p:cxnSp>
        <p:nvCxnSpPr>
          <p:cNvPr id="483" name="Google Shape;483;p43"/>
          <p:cNvCxnSpPr>
            <a:stCxn id="482" idx="2"/>
          </p:cNvCxnSpPr>
          <p:nvPr/>
        </p:nvCxnSpPr>
        <p:spPr>
          <a:xfrm>
            <a:off x="3608025" y="3194325"/>
            <a:ext cx="300" cy="151500"/>
          </a:xfrm>
          <a:prstGeom prst="straightConnector1">
            <a:avLst/>
          </a:prstGeom>
          <a:noFill/>
          <a:ln cap="flat" cmpd="sng" w="9525">
            <a:solidFill>
              <a:schemeClr val="dk2"/>
            </a:solidFill>
            <a:prstDash val="solid"/>
            <a:round/>
            <a:headEnd len="med" w="med" type="none"/>
            <a:tailEnd len="med" w="med" type="triangle"/>
          </a:ln>
        </p:spPr>
      </p:cxnSp>
      <p:cxnSp>
        <p:nvCxnSpPr>
          <p:cNvPr id="484" name="Google Shape;484;p43"/>
          <p:cNvCxnSpPr/>
          <p:nvPr/>
        </p:nvCxnSpPr>
        <p:spPr>
          <a:xfrm rot="10800000">
            <a:off x="2955225" y="2660875"/>
            <a:ext cx="140100" cy="156900"/>
          </a:xfrm>
          <a:prstGeom prst="straightConnector1">
            <a:avLst/>
          </a:prstGeom>
          <a:noFill/>
          <a:ln cap="flat" cmpd="sng" w="9525">
            <a:solidFill>
              <a:schemeClr val="dk2"/>
            </a:solidFill>
            <a:prstDash val="solid"/>
            <a:round/>
            <a:headEnd len="med" w="med" type="none"/>
            <a:tailEnd len="med" w="med" type="triangle"/>
          </a:ln>
        </p:spPr>
      </p:cxnSp>
      <p:sp>
        <p:nvSpPr>
          <p:cNvPr id="485" name="Google Shape;485;p43"/>
          <p:cNvSpPr txBox="1"/>
          <p:nvPr/>
        </p:nvSpPr>
        <p:spPr>
          <a:xfrm>
            <a:off x="1332250" y="4733150"/>
            <a:ext cx="14337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200"/>
              <a:t>Cooking Starts</a:t>
            </a:r>
            <a:endParaRPr b="1" sz="1200"/>
          </a:p>
        </p:txBody>
      </p:sp>
      <p:sp>
        <p:nvSpPr>
          <p:cNvPr id="486" name="Google Shape;486;p43"/>
          <p:cNvSpPr txBox="1"/>
          <p:nvPr/>
        </p:nvSpPr>
        <p:spPr>
          <a:xfrm>
            <a:off x="3033750" y="4733150"/>
            <a:ext cx="10428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200"/>
              <a:t>Spread</a:t>
            </a:r>
            <a:endParaRPr b="1" sz="1200"/>
          </a:p>
        </p:txBody>
      </p:sp>
      <p:grpSp>
        <p:nvGrpSpPr>
          <p:cNvPr id="487" name="Google Shape;487;p43"/>
          <p:cNvGrpSpPr/>
          <p:nvPr/>
        </p:nvGrpSpPr>
        <p:grpSpPr>
          <a:xfrm>
            <a:off x="7882244" y="4910733"/>
            <a:ext cx="1248987" cy="215400"/>
            <a:chOff x="7833500" y="4929038"/>
            <a:chExt cx="1248987" cy="215400"/>
          </a:xfrm>
        </p:grpSpPr>
        <p:pic>
          <p:nvPicPr>
            <p:cNvPr id="488" name="Google Shape;488;p43"/>
            <p:cNvPicPr preferRelativeResize="0"/>
            <p:nvPr/>
          </p:nvPicPr>
          <p:blipFill>
            <a:blip r:embed="rId6">
              <a:alphaModFix/>
            </a:blip>
            <a:stretch>
              <a:fillRect/>
            </a:stretch>
          </p:blipFill>
          <p:spPr>
            <a:xfrm>
              <a:off x="7833500" y="4929978"/>
              <a:ext cx="959724" cy="213525"/>
            </a:xfrm>
            <a:prstGeom prst="rect">
              <a:avLst/>
            </a:prstGeom>
            <a:noFill/>
            <a:ln>
              <a:noFill/>
            </a:ln>
          </p:spPr>
        </p:pic>
        <p:sp>
          <p:nvSpPr>
            <p:cNvPr id="489" name="Google Shape;489;p43"/>
            <p:cNvSpPr txBox="1"/>
            <p:nvPr/>
          </p:nvSpPr>
          <p:spPr>
            <a:xfrm>
              <a:off x="8853587" y="4929038"/>
              <a:ext cx="228900" cy="2154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1200"/>
                </a:spcAft>
                <a:buNone/>
              </a:pPr>
              <a:r>
                <a:rPr b="1" lang="en-GB">
                  <a:solidFill>
                    <a:srgbClr val="6AA84F"/>
                  </a:solidFill>
                </a:rPr>
                <a:t>24</a:t>
              </a:r>
              <a:endParaRPr b="1">
                <a:solidFill>
                  <a:srgbClr val="6AA84F"/>
                </a:solidFill>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26"/>
          <p:cNvSpPr txBox="1"/>
          <p:nvPr/>
        </p:nvSpPr>
        <p:spPr>
          <a:xfrm>
            <a:off x="553750" y="2110200"/>
            <a:ext cx="4376700" cy="623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lang="en-GB">
                <a:solidFill>
                  <a:srgbClr val="000000"/>
                </a:solidFill>
              </a:rPr>
              <a:t>Indoor Air Quality mostly influenced </a:t>
            </a:r>
            <a:r>
              <a:rPr lang="en-GB"/>
              <a:t>by</a:t>
            </a:r>
            <a:r>
              <a:rPr lang="en-GB">
                <a:solidFill>
                  <a:srgbClr val="000000"/>
                </a:solidFill>
              </a:rPr>
              <a:t> the</a:t>
            </a:r>
            <a:r>
              <a:rPr lang="en-GB"/>
              <a:t> </a:t>
            </a:r>
            <a:r>
              <a:rPr lang="en-GB">
                <a:solidFill>
                  <a:srgbClr val="000000"/>
                </a:solidFill>
              </a:rPr>
              <a:t>daily household activities </a:t>
            </a:r>
            <a:r>
              <a:rPr lang="en-GB"/>
              <a:t>and practices like</a:t>
            </a:r>
            <a:endParaRPr b="1"/>
          </a:p>
        </p:txBody>
      </p:sp>
      <p:sp>
        <p:nvSpPr>
          <p:cNvPr id="123" name="Google Shape;123;p26"/>
          <p:cNvSpPr txBox="1"/>
          <p:nvPr/>
        </p:nvSpPr>
        <p:spPr>
          <a:xfrm>
            <a:off x="311700" y="445025"/>
            <a:ext cx="8520600" cy="623400"/>
          </a:xfrm>
          <a:prstGeom prst="rect">
            <a:avLst/>
          </a:prstGeom>
          <a:noFill/>
          <a:ln>
            <a:noFill/>
          </a:ln>
        </p:spPr>
        <p:txBody>
          <a:bodyPr anchorCtr="0" anchor="t" bIns="91425" lIns="91425" spcFirstLastPara="1" rIns="91425" wrap="square" tIns="91425">
            <a:normAutofit lnSpcReduction="10000"/>
          </a:bodyPr>
          <a:lstStyle/>
          <a:p>
            <a:pPr indent="0" lvl="0" marL="0" rtl="0" algn="l">
              <a:spcBef>
                <a:spcPts val="0"/>
              </a:spcBef>
              <a:spcAft>
                <a:spcPts val="0"/>
              </a:spcAft>
              <a:buNone/>
            </a:pPr>
            <a:r>
              <a:rPr b="1" lang="en-GB" sz="3000">
                <a:solidFill>
                  <a:srgbClr val="000000"/>
                </a:solidFill>
                <a:latin typeface="Raleway"/>
                <a:ea typeface="Raleway"/>
                <a:cs typeface="Raleway"/>
                <a:sym typeface="Raleway"/>
              </a:rPr>
              <a:t>Why should you care about Air Quality?</a:t>
            </a:r>
            <a:endParaRPr b="1" sz="3000">
              <a:solidFill>
                <a:srgbClr val="000000"/>
              </a:solidFill>
              <a:latin typeface="Raleway"/>
              <a:ea typeface="Raleway"/>
              <a:cs typeface="Raleway"/>
              <a:sym typeface="Raleway"/>
            </a:endParaRPr>
          </a:p>
        </p:txBody>
      </p:sp>
      <p:sp>
        <p:nvSpPr>
          <p:cNvPr id="124" name="Google Shape;124;p26"/>
          <p:cNvSpPr txBox="1"/>
          <p:nvPr/>
        </p:nvSpPr>
        <p:spPr>
          <a:xfrm>
            <a:off x="311700" y="4820400"/>
            <a:ext cx="23520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900">
                <a:solidFill>
                  <a:srgbClr val="999999"/>
                </a:solidFill>
              </a:rPr>
              <a:t>Image sources: </a:t>
            </a:r>
            <a:r>
              <a:rPr lang="en-GB" sz="900" u="sng">
                <a:solidFill>
                  <a:srgbClr val="999999"/>
                </a:solidFill>
                <a:hlinkClick r:id="rId3">
                  <a:extLst>
                    <a:ext uri="{A12FA001-AC4F-418D-AE19-62706E023703}">
                      <ahyp:hlinkClr val="tx"/>
                    </a:ext>
                  </a:extLst>
                </a:hlinkClick>
              </a:rPr>
              <a:t>https://www.flaticon.com/</a:t>
            </a:r>
            <a:r>
              <a:rPr lang="en-GB" sz="900">
                <a:solidFill>
                  <a:srgbClr val="999999"/>
                </a:solidFill>
              </a:rPr>
              <a:t> </a:t>
            </a:r>
            <a:endParaRPr sz="900">
              <a:solidFill>
                <a:srgbClr val="999999"/>
              </a:solidFill>
            </a:endParaRPr>
          </a:p>
        </p:txBody>
      </p:sp>
      <p:sp>
        <p:nvSpPr>
          <p:cNvPr id="125" name="Google Shape;125;p26"/>
          <p:cNvSpPr txBox="1"/>
          <p:nvPr/>
        </p:nvSpPr>
        <p:spPr>
          <a:xfrm>
            <a:off x="530925" y="1300250"/>
            <a:ext cx="45729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Research indicates that </a:t>
            </a:r>
            <a:r>
              <a:rPr b="1" lang="en-GB"/>
              <a:t>people spend</a:t>
            </a:r>
            <a:r>
              <a:rPr lang="en-GB"/>
              <a:t> approximately </a:t>
            </a:r>
            <a:r>
              <a:rPr b="1" lang="en-GB"/>
              <a:t>90 percent</a:t>
            </a:r>
            <a:r>
              <a:rPr b="1" baseline="30000" lang="en-GB"/>
              <a:t>[1]</a:t>
            </a:r>
            <a:r>
              <a:rPr b="1" lang="en-GB"/>
              <a:t> of their time indoors</a:t>
            </a:r>
            <a:endParaRPr b="1"/>
          </a:p>
        </p:txBody>
      </p:sp>
      <p:sp>
        <p:nvSpPr>
          <p:cNvPr id="126" name="Google Shape;126;p26"/>
          <p:cNvSpPr txBox="1"/>
          <p:nvPr/>
        </p:nvSpPr>
        <p:spPr>
          <a:xfrm>
            <a:off x="311700" y="4579975"/>
            <a:ext cx="81702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900">
                <a:solidFill>
                  <a:schemeClr val="dk2"/>
                </a:solidFill>
              </a:rPr>
              <a:t>[1] EPA, “The Inside Story: A Guide to Indoor Air Quality.” </a:t>
            </a:r>
            <a:r>
              <a:rPr lang="en-GB" sz="900" u="sng">
                <a:solidFill>
                  <a:schemeClr val="accent5"/>
                </a:solidFill>
                <a:hlinkClick r:id="rId4">
                  <a:extLst>
                    <a:ext uri="{A12FA001-AC4F-418D-AE19-62706E023703}">
                      <ahyp:hlinkClr val="tx"/>
                    </a:ext>
                  </a:extLst>
                </a:hlinkClick>
              </a:rPr>
              <a:t>https://www.epa.gov/indoor-air-quality-iaq/inside-story-guide-indoor-air-quality</a:t>
            </a:r>
            <a:r>
              <a:rPr lang="en-GB" sz="900">
                <a:solidFill>
                  <a:schemeClr val="dk2"/>
                </a:solidFill>
              </a:rPr>
              <a:t>, 2023.</a:t>
            </a:r>
            <a:endParaRPr/>
          </a:p>
        </p:txBody>
      </p:sp>
      <p:grpSp>
        <p:nvGrpSpPr>
          <p:cNvPr id="127" name="Google Shape;127;p26"/>
          <p:cNvGrpSpPr/>
          <p:nvPr/>
        </p:nvGrpSpPr>
        <p:grpSpPr>
          <a:xfrm>
            <a:off x="7882244" y="4910733"/>
            <a:ext cx="1248987" cy="215400"/>
            <a:chOff x="7833500" y="4929038"/>
            <a:chExt cx="1248987" cy="215400"/>
          </a:xfrm>
        </p:grpSpPr>
        <p:pic>
          <p:nvPicPr>
            <p:cNvPr id="128" name="Google Shape;128;p26"/>
            <p:cNvPicPr preferRelativeResize="0"/>
            <p:nvPr/>
          </p:nvPicPr>
          <p:blipFill>
            <a:blip r:embed="rId5">
              <a:alphaModFix/>
            </a:blip>
            <a:stretch>
              <a:fillRect/>
            </a:stretch>
          </p:blipFill>
          <p:spPr>
            <a:xfrm>
              <a:off x="7833500" y="4929978"/>
              <a:ext cx="959724" cy="213525"/>
            </a:xfrm>
            <a:prstGeom prst="rect">
              <a:avLst/>
            </a:prstGeom>
            <a:noFill/>
            <a:ln>
              <a:noFill/>
            </a:ln>
          </p:spPr>
        </p:pic>
        <p:sp>
          <p:nvSpPr>
            <p:cNvPr id="129" name="Google Shape;129;p26"/>
            <p:cNvSpPr txBox="1"/>
            <p:nvPr/>
          </p:nvSpPr>
          <p:spPr>
            <a:xfrm>
              <a:off x="8853587" y="4929038"/>
              <a:ext cx="228900" cy="2154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1200"/>
                </a:spcAft>
                <a:buNone/>
              </a:pPr>
              <a:r>
                <a:rPr b="1" lang="en-GB">
                  <a:solidFill>
                    <a:srgbClr val="6AA84F"/>
                  </a:solidFill>
                </a:rPr>
                <a:t>24</a:t>
              </a:r>
              <a:endParaRPr b="1">
                <a:solidFill>
                  <a:srgbClr val="6AA84F"/>
                </a:solidFill>
              </a:endParaRPr>
            </a:p>
          </p:txBody>
        </p:sp>
      </p:grpSp>
      <p:grpSp>
        <p:nvGrpSpPr>
          <p:cNvPr id="130" name="Google Shape;130;p26"/>
          <p:cNvGrpSpPr/>
          <p:nvPr/>
        </p:nvGrpSpPr>
        <p:grpSpPr>
          <a:xfrm>
            <a:off x="607125" y="2897000"/>
            <a:ext cx="7088650" cy="1084750"/>
            <a:chOff x="607125" y="2897000"/>
            <a:chExt cx="7088650" cy="1084750"/>
          </a:xfrm>
        </p:grpSpPr>
        <p:pic>
          <p:nvPicPr>
            <p:cNvPr id="131" name="Google Shape;131;p26"/>
            <p:cNvPicPr preferRelativeResize="0"/>
            <p:nvPr/>
          </p:nvPicPr>
          <p:blipFill>
            <a:blip r:embed="rId6">
              <a:alphaModFix/>
            </a:blip>
            <a:stretch>
              <a:fillRect/>
            </a:stretch>
          </p:blipFill>
          <p:spPr>
            <a:xfrm>
              <a:off x="6611025" y="2897000"/>
              <a:ext cx="1084750" cy="1084750"/>
            </a:xfrm>
            <a:prstGeom prst="rect">
              <a:avLst/>
            </a:prstGeom>
            <a:noFill/>
            <a:ln>
              <a:noFill/>
            </a:ln>
          </p:spPr>
        </p:pic>
        <p:sp>
          <p:nvSpPr>
            <p:cNvPr id="132" name="Google Shape;132;p26"/>
            <p:cNvSpPr txBox="1"/>
            <p:nvPr/>
          </p:nvSpPr>
          <p:spPr>
            <a:xfrm>
              <a:off x="607125" y="3088681"/>
              <a:ext cx="3000000" cy="400200"/>
            </a:xfrm>
            <a:prstGeom prst="rect">
              <a:avLst/>
            </a:prstGeom>
            <a:noFill/>
            <a:ln>
              <a:noFill/>
            </a:ln>
          </p:spPr>
          <p:txBody>
            <a:bodyPr anchorCtr="0" anchor="t" bIns="91425" lIns="91425" spcFirstLastPara="1" rIns="91425" wrap="square" tIns="91425">
              <a:spAutoFit/>
            </a:bodyPr>
            <a:lstStyle/>
            <a:p>
              <a:pPr indent="-317500" lvl="0" marL="457200" rtl="0" algn="l">
                <a:lnSpc>
                  <a:spcPct val="115000"/>
                </a:lnSpc>
                <a:spcBef>
                  <a:spcPts val="0"/>
                </a:spcBef>
                <a:spcAft>
                  <a:spcPts val="0"/>
                </a:spcAft>
                <a:buClr>
                  <a:schemeClr val="dk2"/>
                </a:buClr>
                <a:buSzPts val="1400"/>
                <a:buFont typeface="Arial"/>
                <a:buChar char="❏"/>
              </a:pPr>
              <a:r>
                <a:rPr lang="en-GB">
                  <a:solidFill>
                    <a:schemeClr val="dk2"/>
                  </a:solidFill>
                </a:rPr>
                <a:t>Sleeping</a:t>
              </a:r>
              <a:endParaRPr/>
            </a:p>
          </p:txBody>
        </p:sp>
      </p:grpSp>
      <p:sp>
        <p:nvSpPr>
          <p:cNvPr id="133" name="Google Shape;133;p26"/>
          <p:cNvSpPr txBox="1"/>
          <p:nvPr/>
        </p:nvSpPr>
        <p:spPr>
          <a:xfrm>
            <a:off x="607125" y="3433050"/>
            <a:ext cx="3000000" cy="400200"/>
          </a:xfrm>
          <a:prstGeom prst="rect">
            <a:avLst/>
          </a:prstGeom>
          <a:noFill/>
          <a:ln>
            <a:noFill/>
          </a:ln>
        </p:spPr>
        <p:txBody>
          <a:bodyPr anchorCtr="0" anchor="t" bIns="91425" lIns="91425" spcFirstLastPara="1" rIns="91425" wrap="square" tIns="91425">
            <a:spAutoFit/>
          </a:bodyPr>
          <a:lstStyle/>
          <a:p>
            <a:pPr indent="-317500" lvl="0" marL="457200" rtl="0" algn="l">
              <a:lnSpc>
                <a:spcPct val="115000"/>
              </a:lnSpc>
              <a:spcBef>
                <a:spcPts val="0"/>
              </a:spcBef>
              <a:spcAft>
                <a:spcPts val="0"/>
              </a:spcAft>
              <a:buClr>
                <a:schemeClr val="dk2"/>
              </a:buClr>
              <a:buSzPts val="1400"/>
              <a:buFont typeface="Arial"/>
              <a:buChar char="❏"/>
            </a:pPr>
            <a:r>
              <a:rPr lang="en-GB">
                <a:solidFill>
                  <a:schemeClr val="dk2"/>
                </a:solidFill>
              </a:rPr>
              <a:t>Incense sticks</a:t>
            </a:r>
            <a:endParaRPr/>
          </a:p>
        </p:txBody>
      </p:sp>
      <p:grpSp>
        <p:nvGrpSpPr>
          <p:cNvPr id="134" name="Google Shape;134;p26"/>
          <p:cNvGrpSpPr/>
          <p:nvPr/>
        </p:nvGrpSpPr>
        <p:grpSpPr>
          <a:xfrm>
            <a:off x="607125" y="2110200"/>
            <a:ext cx="5779750" cy="2067419"/>
            <a:chOff x="607125" y="2110200"/>
            <a:chExt cx="5779750" cy="2067419"/>
          </a:xfrm>
        </p:grpSpPr>
        <p:pic>
          <p:nvPicPr>
            <p:cNvPr id="135" name="Google Shape;135;p26"/>
            <p:cNvPicPr preferRelativeResize="0"/>
            <p:nvPr/>
          </p:nvPicPr>
          <p:blipFill>
            <a:blip r:embed="rId7">
              <a:alphaModFix/>
            </a:blip>
            <a:stretch>
              <a:fillRect/>
            </a:stretch>
          </p:blipFill>
          <p:spPr>
            <a:xfrm>
              <a:off x="5302137" y="2110200"/>
              <a:ext cx="1084737" cy="1084737"/>
            </a:xfrm>
            <a:prstGeom prst="rect">
              <a:avLst/>
            </a:prstGeom>
            <a:noFill/>
            <a:ln>
              <a:noFill/>
            </a:ln>
          </p:spPr>
        </p:pic>
        <p:sp>
          <p:nvSpPr>
            <p:cNvPr id="136" name="Google Shape;136;p26"/>
            <p:cNvSpPr txBox="1"/>
            <p:nvPr/>
          </p:nvSpPr>
          <p:spPr>
            <a:xfrm>
              <a:off x="607125" y="3777419"/>
              <a:ext cx="3000000" cy="400200"/>
            </a:xfrm>
            <a:prstGeom prst="rect">
              <a:avLst/>
            </a:prstGeom>
            <a:noFill/>
            <a:ln>
              <a:noFill/>
            </a:ln>
          </p:spPr>
          <p:txBody>
            <a:bodyPr anchorCtr="0" anchor="t" bIns="91425" lIns="91425" spcFirstLastPara="1" rIns="91425" wrap="square" tIns="91425">
              <a:spAutoFit/>
            </a:bodyPr>
            <a:lstStyle/>
            <a:p>
              <a:pPr indent="-317500" lvl="0" marL="457200" rtl="0" algn="l">
                <a:lnSpc>
                  <a:spcPct val="115000"/>
                </a:lnSpc>
                <a:spcBef>
                  <a:spcPts val="0"/>
                </a:spcBef>
                <a:spcAft>
                  <a:spcPts val="0"/>
                </a:spcAft>
                <a:buClr>
                  <a:schemeClr val="dk2"/>
                </a:buClr>
                <a:buSzPts val="1400"/>
                <a:buFont typeface="Source Sans Pro"/>
                <a:buChar char="❏"/>
              </a:pPr>
              <a:r>
                <a:rPr lang="en-GB">
                  <a:solidFill>
                    <a:schemeClr val="dk2"/>
                  </a:solidFill>
                </a:rPr>
                <a:t>Leftover food scraps</a:t>
              </a:r>
              <a:endParaRPr/>
            </a:p>
          </p:txBody>
        </p:sp>
      </p:grpSp>
      <p:sp>
        <p:nvSpPr>
          <p:cNvPr id="137" name="Google Shape;137;p26"/>
          <p:cNvSpPr txBox="1"/>
          <p:nvPr/>
        </p:nvSpPr>
        <p:spPr>
          <a:xfrm>
            <a:off x="607125" y="4121788"/>
            <a:ext cx="3000000" cy="400200"/>
          </a:xfrm>
          <a:prstGeom prst="rect">
            <a:avLst/>
          </a:prstGeom>
          <a:noFill/>
          <a:ln>
            <a:noFill/>
          </a:ln>
        </p:spPr>
        <p:txBody>
          <a:bodyPr anchorCtr="0" anchor="t" bIns="91425" lIns="91425" spcFirstLastPara="1" rIns="91425" wrap="square" tIns="91425">
            <a:spAutoFit/>
          </a:bodyPr>
          <a:lstStyle/>
          <a:p>
            <a:pPr indent="-317500" lvl="0" marL="457200" rtl="0" algn="l">
              <a:lnSpc>
                <a:spcPct val="115000"/>
              </a:lnSpc>
              <a:spcBef>
                <a:spcPts val="0"/>
              </a:spcBef>
              <a:spcAft>
                <a:spcPts val="0"/>
              </a:spcAft>
              <a:buClr>
                <a:schemeClr val="dk2"/>
              </a:buClr>
              <a:buSzPts val="1400"/>
              <a:buFont typeface="Source Sans Pro"/>
              <a:buChar char="❏"/>
            </a:pPr>
            <a:r>
              <a:rPr b="1" lang="en-GB">
                <a:solidFill>
                  <a:schemeClr val="dk2"/>
                </a:solidFill>
              </a:rPr>
              <a:t>. . . </a:t>
            </a:r>
            <a:endParaRPr/>
          </a:p>
        </p:txBody>
      </p:sp>
      <p:grpSp>
        <p:nvGrpSpPr>
          <p:cNvPr id="138" name="Google Shape;138;p26"/>
          <p:cNvGrpSpPr/>
          <p:nvPr/>
        </p:nvGrpSpPr>
        <p:grpSpPr>
          <a:xfrm>
            <a:off x="607125" y="1409975"/>
            <a:ext cx="7740850" cy="1734537"/>
            <a:chOff x="607125" y="1409975"/>
            <a:chExt cx="7740850" cy="1734537"/>
          </a:xfrm>
        </p:grpSpPr>
        <p:pic>
          <p:nvPicPr>
            <p:cNvPr id="139" name="Google Shape;139;p26"/>
            <p:cNvPicPr preferRelativeResize="0"/>
            <p:nvPr/>
          </p:nvPicPr>
          <p:blipFill>
            <a:blip r:embed="rId8">
              <a:alphaModFix/>
            </a:blip>
            <a:stretch>
              <a:fillRect/>
            </a:stretch>
          </p:blipFill>
          <p:spPr>
            <a:xfrm>
              <a:off x="7263225" y="1409975"/>
              <a:ext cx="1084750" cy="1084750"/>
            </a:xfrm>
            <a:prstGeom prst="rect">
              <a:avLst/>
            </a:prstGeom>
            <a:noFill/>
            <a:ln>
              <a:noFill/>
            </a:ln>
          </p:spPr>
        </p:pic>
        <p:sp>
          <p:nvSpPr>
            <p:cNvPr id="140" name="Google Shape;140;p26"/>
            <p:cNvSpPr txBox="1"/>
            <p:nvPr/>
          </p:nvSpPr>
          <p:spPr>
            <a:xfrm>
              <a:off x="607125" y="2744313"/>
              <a:ext cx="3000000" cy="400200"/>
            </a:xfrm>
            <a:prstGeom prst="rect">
              <a:avLst/>
            </a:prstGeom>
            <a:noFill/>
            <a:ln>
              <a:noFill/>
            </a:ln>
          </p:spPr>
          <p:txBody>
            <a:bodyPr anchorCtr="0" anchor="t" bIns="91425" lIns="91425" spcFirstLastPara="1" rIns="91425" wrap="square" tIns="91425">
              <a:spAutoFit/>
            </a:bodyPr>
            <a:lstStyle/>
            <a:p>
              <a:pPr indent="-317500" lvl="0" marL="457200" rtl="0" algn="l">
                <a:lnSpc>
                  <a:spcPct val="115000"/>
                </a:lnSpc>
                <a:spcBef>
                  <a:spcPts val="0"/>
                </a:spcBef>
                <a:spcAft>
                  <a:spcPts val="0"/>
                </a:spcAft>
                <a:buClr>
                  <a:schemeClr val="dk2"/>
                </a:buClr>
                <a:buSzPts val="1400"/>
                <a:buFont typeface="Arial"/>
                <a:buChar char="❏"/>
              </a:pPr>
              <a:r>
                <a:rPr lang="en-GB">
                  <a:solidFill>
                    <a:schemeClr val="dk2"/>
                  </a:solidFill>
                </a:rPr>
                <a:t>Cooking</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4"/>
                                        </p:tgtEl>
                                        <p:attrNameLst>
                                          <p:attrName>style.visibility</p:attrName>
                                        </p:attrNameLst>
                                      </p:cBhvr>
                                      <p:to>
                                        <p:strVal val="visible"/>
                                      </p:to>
                                    </p:set>
                                  </p:childTnLst>
                                </p:cTn>
                              </p:par>
                            </p:childTnLst>
                          </p:cTn>
                        </p:par>
                        <p:par>
                          <p:cTn fill="hold">
                            <p:stCondLst>
                              <p:cond delay="0"/>
                            </p:stCondLst>
                            <p:childTnLst>
                              <p:par>
                                <p:cTn fill="hold" nodeType="afterEffect" presetClass="entr" presetID="1" presetSubtype="0">
                                  <p:stCondLst>
                                    <p:cond delay="0"/>
                                  </p:stCondLst>
                                  <p:childTnLst>
                                    <p:set>
                                      <p:cBhvr>
                                        <p:cTn dur="1" fill="hold">
                                          <p:stCondLst>
                                            <p:cond delay="0"/>
                                          </p:stCondLst>
                                        </p:cTn>
                                        <p:tgtEl>
                                          <p:spTgt spid="13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p44"/>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Swirling Airflow due to Ceiling Fan</a:t>
            </a:r>
            <a:endParaRPr/>
          </a:p>
        </p:txBody>
      </p:sp>
      <p:pic>
        <p:nvPicPr>
          <p:cNvPr id="495" name="Google Shape;495;p44"/>
          <p:cNvPicPr preferRelativeResize="0"/>
          <p:nvPr/>
        </p:nvPicPr>
        <p:blipFill>
          <a:blip r:embed="rId3">
            <a:alphaModFix/>
          </a:blip>
          <a:stretch>
            <a:fillRect/>
          </a:stretch>
        </p:blipFill>
        <p:spPr>
          <a:xfrm>
            <a:off x="1617125" y="1312850"/>
            <a:ext cx="5909750" cy="1549575"/>
          </a:xfrm>
          <a:prstGeom prst="rect">
            <a:avLst/>
          </a:prstGeom>
          <a:noFill/>
          <a:ln>
            <a:noFill/>
          </a:ln>
        </p:spPr>
      </p:pic>
      <p:pic>
        <p:nvPicPr>
          <p:cNvPr id="496" name="Google Shape;496;p44"/>
          <p:cNvPicPr preferRelativeResize="0"/>
          <p:nvPr/>
        </p:nvPicPr>
        <p:blipFill>
          <a:blip r:embed="rId4">
            <a:alphaModFix/>
          </a:blip>
          <a:stretch>
            <a:fillRect/>
          </a:stretch>
        </p:blipFill>
        <p:spPr>
          <a:xfrm>
            <a:off x="1423775" y="3325050"/>
            <a:ext cx="6296448" cy="1408100"/>
          </a:xfrm>
          <a:prstGeom prst="rect">
            <a:avLst/>
          </a:prstGeom>
          <a:noFill/>
          <a:ln>
            <a:noFill/>
          </a:ln>
        </p:spPr>
      </p:pic>
      <p:cxnSp>
        <p:nvCxnSpPr>
          <p:cNvPr id="497" name="Google Shape;497;p44"/>
          <p:cNvCxnSpPr/>
          <p:nvPr/>
        </p:nvCxnSpPr>
        <p:spPr>
          <a:xfrm>
            <a:off x="2886573" y="1276750"/>
            <a:ext cx="0" cy="1445100"/>
          </a:xfrm>
          <a:prstGeom prst="straightConnector1">
            <a:avLst/>
          </a:prstGeom>
          <a:noFill/>
          <a:ln cap="flat" cmpd="sng" w="9525">
            <a:solidFill>
              <a:srgbClr val="505050"/>
            </a:solidFill>
            <a:prstDash val="dash"/>
            <a:round/>
            <a:headEnd len="med" w="med" type="none"/>
            <a:tailEnd len="med" w="med" type="none"/>
          </a:ln>
        </p:spPr>
      </p:cxnSp>
      <p:pic>
        <p:nvPicPr>
          <p:cNvPr id="498" name="Google Shape;498;p44"/>
          <p:cNvPicPr preferRelativeResize="0"/>
          <p:nvPr/>
        </p:nvPicPr>
        <p:blipFill>
          <a:blip r:embed="rId5">
            <a:alphaModFix/>
          </a:blip>
          <a:stretch>
            <a:fillRect/>
          </a:stretch>
        </p:blipFill>
        <p:spPr>
          <a:xfrm>
            <a:off x="1773894" y="3920100"/>
            <a:ext cx="218001" cy="218001"/>
          </a:xfrm>
          <a:prstGeom prst="rect">
            <a:avLst/>
          </a:prstGeom>
          <a:noFill/>
          <a:ln>
            <a:noFill/>
          </a:ln>
        </p:spPr>
      </p:pic>
      <p:pic>
        <p:nvPicPr>
          <p:cNvPr id="499" name="Google Shape;499;p44"/>
          <p:cNvPicPr preferRelativeResize="0"/>
          <p:nvPr/>
        </p:nvPicPr>
        <p:blipFill>
          <a:blip r:embed="rId5">
            <a:alphaModFix/>
          </a:blip>
          <a:stretch>
            <a:fillRect/>
          </a:stretch>
        </p:blipFill>
        <p:spPr>
          <a:xfrm>
            <a:off x="3264019" y="3920100"/>
            <a:ext cx="218001" cy="218001"/>
          </a:xfrm>
          <a:prstGeom prst="rect">
            <a:avLst/>
          </a:prstGeom>
          <a:noFill/>
          <a:ln>
            <a:noFill/>
          </a:ln>
        </p:spPr>
      </p:pic>
      <p:pic>
        <p:nvPicPr>
          <p:cNvPr id="500" name="Google Shape;500;p44"/>
          <p:cNvPicPr preferRelativeResize="0"/>
          <p:nvPr/>
        </p:nvPicPr>
        <p:blipFill>
          <a:blip r:embed="rId5">
            <a:alphaModFix/>
          </a:blip>
          <a:stretch>
            <a:fillRect/>
          </a:stretch>
        </p:blipFill>
        <p:spPr>
          <a:xfrm>
            <a:off x="4754144" y="3920100"/>
            <a:ext cx="218001" cy="218001"/>
          </a:xfrm>
          <a:prstGeom prst="rect">
            <a:avLst/>
          </a:prstGeom>
          <a:noFill/>
          <a:ln>
            <a:noFill/>
          </a:ln>
        </p:spPr>
      </p:pic>
      <p:pic>
        <p:nvPicPr>
          <p:cNvPr id="501" name="Google Shape;501;p44"/>
          <p:cNvPicPr preferRelativeResize="0"/>
          <p:nvPr/>
        </p:nvPicPr>
        <p:blipFill>
          <a:blip r:embed="rId5">
            <a:alphaModFix/>
          </a:blip>
          <a:stretch>
            <a:fillRect/>
          </a:stretch>
        </p:blipFill>
        <p:spPr>
          <a:xfrm>
            <a:off x="6244269" y="3920100"/>
            <a:ext cx="218001" cy="218001"/>
          </a:xfrm>
          <a:prstGeom prst="rect">
            <a:avLst/>
          </a:prstGeom>
          <a:noFill/>
          <a:ln>
            <a:noFill/>
          </a:ln>
        </p:spPr>
      </p:pic>
      <p:sp>
        <p:nvSpPr>
          <p:cNvPr id="502" name="Google Shape;502;p44"/>
          <p:cNvSpPr txBox="1"/>
          <p:nvPr/>
        </p:nvSpPr>
        <p:spPr>
          <a:xfrm>
            <a:off x="6055175" y="4733150"/>
            <a:ext cx="10428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200"/>
              <a:t>Trap in (E)</a:t>
            </a:r>
            <a:endParaRPr b="1" sz="1200"/>
          </a:p>
        </p:txBody>
      </p:sp>
      <p:sp>
        <p:nvSpPr>
          <p:cNvPr id="503" name="Google Shape;503;p44"/>
          <p:cNvSpPr/>
          <p:nvPr/>
        </p:nvSpPr>
        <p:spPr>
          <a:xfrm>
            <a:off x="6617975" y="4048500"/>
            <a:ext cx="480000" cy="532800"/>
          </a:xfrm>
          <a:prstGeom prst="ellipse">
            <a:avLst/>
          </a:prstGeom>
          <a:noFill/>
          <a:ln cap="flat" cmpd="sng" w="1905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ource Sans Pro"/>
              <a:ea typeface="Source Sans Pro"/>
              <a:cs typeface="Source Sans Pro"/>
              <a:sym typeface="Source Sans Pro"/>
            </a:endParaRPr>
          </a:p>
        </p:txBody>
      </p:sp>
      <p:sp>
        <p:nvSpPr>
          <p:cNvPr id="504" name="Google Shape;504;p44"/>
          <p:cNvSpPr txBox="1"/>
          <p:nvPr/>
        </p:nvSpPr>
        <p:spPr>
          <a:xfrm>
            <a:off x="7272775" y="2701875"/>
            <a:ext cx="1732800" cy="615600"/>
          </a:xfrm>
          <a:prstGeom prst="rect">
            <a:avLst/>
          </a:prstGeom>
          <a:noFill/>
          <a:ln cap="flat" cmpd="sng" w="9525">
            <a:solidFill>
              <a:srgbClr val="0000FF"/>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GB"/>
              <a:t>Pollutant trapped in bedroom (E)</a:t>
            </a:r>
            <a:endParaRPr/>
          </a:p>
        </p:txBody>
      </p:sp>
      <p:cxnSp>
        <p:nvCxnSpPr>
          <p:cNvPr id="505" name="Google Shape;505;p44"/>
          <p:cNvCxnSpPr>
            <a:stCxn id="504" idx="1"/>
            <a:endCxn id="503" idx="0"/>
          </p:cNvCxnSpPr>
          <p:nvPr/>
        </p:nvCxnSpPr>
        <p:spPr>
          <a:xfrm flipH="1">
            <a:off x="6857875" y="3009675"/>
            <a:ext cx="414900" cy="1038900"/>
          </a:xfrm>
          <a:prstGeom prst="straightConnector1">
            <a:avLst/>
          </a:prstGeom>
          <a:noFill/>
          <a:ln cap="flat" cmpd="sng" w="9525">
            <a:solidFill>
              <a:schemeClr val="dk2"/>
            </a:solidFill>
            <a:prstDash val="solid"/>
            <a:round/>
            <a:headEnd len="med" w="med" type="none"/>
            <a:tailEnd len="med" w="med" type="triangle"/>
          </a:ln>
        </p:spPr>
      </p:cxnSp>
      <p:sp>
        <p:nvSpPr>
          <p:cNvPr id="506" name="Google Shape;506;p44"/>
          <p:cNvSpPr txBox="1"/>
          <p:nvPr/>
        </p:nvSpPr>
        <p:spPr>
          <a:xfrm>
            <a:off x="4530725" y="4733150"/>
            <a:ext cx="10428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200"/>
              <a:t>Deplete</a:t>
            </a:r>
            <a:endParaRPr b="1" sz="1200"/>
          </a:p>
        </p:txBody>
      </p:sp>
      <p:sp>
        <p:nvSpPr>
          <p:cNvPr id="507" name="Google Shape;507;p44"/>
          <p:cNvSpPr txBox="1"/>
          <p:nvPr/>
        </p:nvSpPr>
        <p:spPr>
          <a:xfrm>
            <a:off x="2960325" y="2825025"/>
            <a:ext cx="1295400" cy="369300"/>
          </a:xfrm>
          <a:prstGeom prst="rect">
            <a:avLst/>
          </a:prstGeom>
          <a:noFill/>
          <a:ln cap="flat" cmpd="sng" w="9525">
            <a:solidFill>
              <a:srgbClr val="0000FF"/>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GB" sz="1200"/>
              <a:t>Cooking ended</a:t>
            </a:r>
            <a:endParaRPr b="1" sz="1200"/>
          </a:p>
        </p:txBody>
      </p:sp>
      <p:cxnSp>
        <p:nvCxnSpPr>
          <p:cNvPr id="508" name="Google Shape;508;p44"/>
          <p:cNvCxnSpPr>
            <a:stCxn id="507" idx="2"/>
          </p:cNvCxnSpPr>
          <p:nvPr/>
        </p:nvCxnSpPr>
        <p:spPr>
          <a:xfrm>
            <a:off x="3608025" y="3194325"/>
            <a:ext cx="300" cy="151500"/>
          </a:xfrm>
          <a:prstGeom prst="straightConnector1">
            <a:avLst/>
          </a:prstGeom>
          <a:noFill/>
          <a:ln cap="flat" cmpd="sng" w="9525">
            <a:solidFill>
              <a:schemeClr val="dk2"/>
            </a:solidFill>
            <a:prstDash val="solid"/>
            <a:round/>
            <a:headEnd len="med" w="med" type="none"/>
            <a:tailEnd len="med" w="med" type="triangle"/>
          </a:ln>
        </p:spPr>
      </p:cxnSp>
      <p:cxnSp>
        <p:nvCxnSpPr>
          <p:cNvPr id="509" name="Google Shape;509;p44"/>
          <p:cNvCxnSpPr/>
          <p:nvPr/>
        </p:nvCxnSpPr>
        <p:spPr>
          <a:xfrm rot="10800000">
            <a:off x="2955225" y="2660875"/>
            <a:ext cx="140100" cy="156900"/>
          </a:xfrm>
          <a:prstGeom prst="straightConnector1">
            <a:avLst/>
          </a:prstGeom>
          <a:noFill/>
          <a:ln cap="flat" cmpd="sng" w="9525">
            <a:solidFill>
              <a:schemeClr val="dk2"/>
            </a:solidFill>
            <a:prstDash val="solid"/>
            <a:round/>
            <a:headEnd len="med" w="med" type="none"/>
            <a:tailEnd len="med" w="med" type="triangle"/>
          </a:ln>
        </p:spPr>
      </p:cxnSp>
      <p:sp>
        <p:nvSpPr>
          <p:cNvPr id="510" name="Google Shape;510;p44"/>
          <p:cNvSpPr txBox="1"/>
          <p:nvPr/>
        </p:nvSpPr>
        <p:spPr>
          <a:xfrm>
            <a:off x="1332250" y="4733150"/>
            <a:ext cx="14337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200"/>
              <a:t>Cooking Starts</a:t>
            </a:r>
            <a:endParaRPr b="1" sz="1200"/>
          </a:p>
        </p:txBody>
      </p:sp>
      <p:sp>
        <p:nvSpPr>
          <p:cNvPr id="511" name="Google Shape;511;p44"/>
          <p:cNvSpPr txBox="1"/>
          <p:nvPr/>
        </p:nvSpPr>
        <p:spPr>
          <a:xfrm>
            <a:off x="3033750" y="4733150"/>
            <a:ext cx="10428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200"/>
              <a:t>Spread</a:t>
            </a:r>
            <a:endParaRPr b="1" sz="1200"/>
          </a:p>
        </p:txBody>
      </p:sp>
      <p:grpSp>
        <p:nvGrpSpPr>
          <p:cNvPr id="512" name="Google Shape;512;p44"/>
          <p:cNvGrpSpPr/>
          <p:nvPr/>
        </p:nvGrpSpPr>
        <p:grpSpPr>
          <a:xfrm>
            <a:off x="7882244" y="4910733"/>
            <a:ext cx="1248987" cy="215400"/>
            <a:chOff x="7833500" y="4929038"/>
            <a:chExt cx="1248987" cy="215400"/>
          </a:xfrm>
        </p:grpSpPr>
        <p:pic>
          <p:nvPicPr>
            <p:cNvPr id="513" name="Google Shape;513;p44"/>
            <p:cNvPicPr preferRelativeResize="0"/>
            <p:nvPr/>
          </p:nvPicPr>
          <p:blipFill>
            <a:blip r:embed="rId6">
              <a:alphaModFix/>
            </a:blip>
            <a:stretch>
              <a:fillRect/>
            </a:stretch>
          </p:blipFill>
          <p:spPr>
            <a:xfrm>
              <a:off x="7833500" y="4929978"/>
              <a:ext cx="959724" cy="213525"/>
            </a:xfrm>
            <a:prstGeom prst="rect">
              <a:avLst/>
            </a:prstGeom>
            <a:noFill/>
            <a:ln>
              <a:noFill/>
            </a:ln>
          </p:spPr>
        </p:pic>
        <p:sp>
          <p:nvSpPr>
            <p:cNvPr id="514" name="Google Shape;514;p44"/>
            <p:cNvSpPr txBox="1"/>
            <p:nvPr/>
          </p:nvSpPr>
          <p:spPr>
            <a:xfrm>
              <a:off x="8853587" y="4929038"/>
              <a:ext cx="228900" cy="2154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1200"/>
                </a:spcAft>
                <a:buNone/>
              </a:pPr>
              <a:r>
                <a:rPr b="1" lang="en-GB">
                  <a:solidFill>
                    <a:srgbClr val="6AA84F"/>
                  </a:solidFill>
                </a:rPr>
                <a:t>24</a:t>
              </a:r>
              <a:endParaRPr b="1">
                <a:solidFill>
                  <a:srgbClr val="6AA84F"/>
                </a:solidFill>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sp>
        <p:nvSpPr>
          <p:cNvPr id="519" name="Google Shape;519;p45"/>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Indoor Pollution Dynamics</a:t>
            </a:r>
            <a:endParaRPr/>
          </a:p>
        </p:txBody>
      </p:sp>
      <p:sp>
        <p:nvSpPr>
          <p:cNvPr id="520" name="Google Shape;520;p45"/>
          <p:cNvSpPr txBox="1"/>
          <p:nvPr/>
        </p:nvSpPr>
        <p:spPr>
          <a:xfrm>
            <a:off x="712725" y="1661100"/>
            <a:ext cx="4747500" cy="2134800"/>
          </a:xfrm>
          <a:prstGeom prst="rect">
            <a:avLst/>
          </a:prstGeom>
          <a:noFill/>
          <a:ln>
            <a:noFill/>
          </a:ln>
        </p:spPr>
        <p:txBody>
          <a:bodyPr anchorCtr="0" anchor="t" bIns="91425" lIns="91425" spcFirstLastPara="1" rIns="91425" wrap="square" tIns="91425">
            <a:spAutoFit/>
          </a:bodyPr>
          <a:lstStyle/>
          <a:p>
            <a:pPr indent="-317500" lvl="0" marL="457200" rtl="0" algn="l">
              <a:lnSpc>
                <a:spcPct val="115000"/>
              </a:lnSpc>
              <a:spcBef>
                <a:spcPts val="0"/>
              </a:spcBef>
              <a:spcAft>
                <a:spcPts val="0"/>
              </a:spcAft>
              <a:buClr>
                <a:srgbClr val="999999"/>
              </a:buClr>
              <a:buSzPts val="1400"/>
              <a:buChar char="❏"/>
            </a:pPr>
            <a:r>
              <a:rPr lang="en-GB">
                <a:solidFill>
                  <a:srgbClr val="999999"/>
                </a:solidFill>
              </a:rPr>
              <a:t>Due to Indoor Ventilation</a:t>
            </a:r>
            <a:br>
              <a:rPr lang="en-GB">
                <a:solidFill>
                  <a:srgbClr val="999999"/>
                </a:solidFill>
              </a:rPr>
            </a:br>
            <a:endParaRPr>
              <a:solidFill>
                <a:srgbClr val="999999"/>
              </a:solidFill>
            </a:endParaRPr>
          </a:p>
          <a:p>
            <a:pPr indent="-317500" lvl="0" marL="457200" rtl="0" algn="l">
              <a:lnSpc>
                <a:spcPct val="115000"/>
              </a:lnSpc>
              <a:spcBef>
                <a:spcPts val="0"/>
              </a:spcBef>
              <a:spcAft>
                <a:spcPts val="0"/>
              </a:spcAft>
              <a:buClr>
                <a:schemeClr val="dk2"/>
              </a:buClr>
              <a:buSzPts val="1400"/>
              <a:buChar char="❏"/>
            </a:pPr>
            <a:r>
              <a:rPr lang="en-GB">
                <a:solidFill>
                  <a:srgbClr val="999999"/>
                </a:solidFill>
              </a:rPr>
              <a:t>Due to Indoor Airflow Dynamics</a:t>
            </a:r>
            <a:br>
              <a:rPr lang="en-GB">
                <a:solidFill>
                  <a:schemeClr val="dk2"/>
                </a:solidFill>
              </a:rPr>
            </a:br>
            <a:endParaRPr>
              <a:solidFill>
                <a:schemeClr val="dk2"/>
              </a:solidFill>
            </a:endParaRPr>
          </a:p>
          <a:p>
            <a:pPr indent="-317500" lvl="0" marL="457200" rtl="0" algn="l">
              <a:lnSpc>
                <a:spcPct val="115000"/>
              </a:lnSpc>
              <a:spcBef>
                <a:spcPts val="0"/>
              </a:spcBef>
              <a:spcAft>
                <a:spcPts val="0"/>
              </a:spcAft>
              <a:buClr>
                <a:schemeClr val="dk2"/>
              </a:buClr>
              <a:buSzPts val="1400"/>
              <a:buChar char="❏"/>
            </a:pPr>
            <a:r>
              <a:rPr b="1" lang="en-GB">
                <a:solidFill>
                  <a:schemeClr val="dk2"/>
                </a:solidFill>
              </a:rPr>
              <a:t>Floor plan and Room Structure</a:t>
            </a:r>
            <a:endParaRPr b="1">
              <a:solidFill>
                <a:schemeClr val="dk2"/>
              </a:solidFill>
            </a:endParaRPr>
          </a:p>
          <a:p>
            <a:pPr indent="-317500" lvl="1" marL="914400" rtl="0" algn="l">
              <a:lnSpc>
                <a:spcPct val="115000"/>
              </a:lnSpc>
              <a:spcBef>
                <a:spcPts val="0"/>
              </a:spcBef>
              <a:spcAft>
                <a:spcPts val="0"/>
              </a:spcAft>
              <a:buClr>
                <a:schemeClr val="dk2"/>
              </a:buClr>
              <a:buSzPts val="1400"/>
              <a:buChar char="❏"/>
            </a:pPr>
            <a:r>
              <a:rPr lang="en-GB" u="sng">
                <a:solidFill>
                  <a:schemeClr val="dk2"/>
                </a:solidFill>
              </a:rPr>
              <a:t>Lesson from household with isolated kitchen</a:t>
            </a:r>
            <a:endParaRPr u="sng">
              <a:solidFill>
                <a:schemeClr val="dk2"/>
              </a:solidFill>
            </a:endParaRPr>
          </a:p>
          <a:p>
            <a:pPr indent="0" lvl="0" marL="457200" rtl="0" algn="l">
              <a:lnSpc>
                <a:spcPct val="115000"/>
              </a:lnSpc>
              <a:spcBef>
                <a:spcPts val="0"/>
              </a:spcBef>
              <a:spcAft>
                <a:spcPts val="0"/>
              </a:spcAft>
              <a:buNone/>
            </a:pPr>
            <a:r>
              <a:t/>
            </a:r>
            <a:endParaRPr>
              <a:solidFill>
                <a:schemeClr val="dk2"/>
              </a:solidFill>
            </a:endParaRPr>
          </a:p>
          <a:p>
            <a:pPr indent="-317500" lvl="0" marL="457200" rtl="0" algn="l">
              <a:lnSpc>
                <a:spcPct val="115000"/>
              </a:lnSpc>
              <a:spcBef>
                <a:spcPts val="0"/>
              </a:spcBef>
              <a:spcAft>
                <a:spcPts val="0"/>
              </a:spcAft>
              <a:buClr>
                <a:srgbClr val="999999"/>
              </a:buClr>
              <a:buSzPts val="1400"/>
              <a:buChar char="❏"/>
            </a:pPr>
            <a:r>
              <a:rPr lang="en-GB">
                <a:solidFill>
                  <a:srgbClr val="999999"/>
                </a:solidFill>
              </a:rPr>
              <a:t>Activities of Daily Living &amp; More …</a:t>
            </a:r>
            <a:endParaRPr>
              <a:solidFill>
                <a:srgbClr val="999999"/>
              </a:solidFill>
            </a:endParaRPr>
          </a:p>
        </p:txBody>
      </p:sp>
      <p:pic>
        <p:nvPicPr>
          <p:cNvPr id="521" name="Google Shape;521;p45"/>
          <p:cNvPicPr preferRelativeResize="0"/>
          <p:nvPr/>
        </p:nvPicPr>
        <p:blipFill>
          <a:blip r:embed="rId3">
            <a:alphaModFix/>
          </a:blip>
          <a:stretch>
            <a:fillRect/>
          </a:stretch>
        </p:blipFill>
        <p:spPr>
          <a:xfrm>
            <a:off x="5460200" y="1357250"/>
            <a:ext cx="656826" cy="656826"/>
          </a:xfrm>
          <a:prstGeom prst="rect">
            <a:avLst/>
          </a:prstGeom>
          <a:noFill/>
          <a:ln>
            <a:noFill/>
          </a:ln>
        </p:spPr>
      </p:pic>
      <p:pic>
        <p:nvPicPr>
          <p:cNvPr id="522" name="Google Shape;522;p45"/>
          <p:cNvPicPr preferRelativeResize="0"/>
          <p:nvPr/>
        </p:nvPicPr>
        <p:blipFill>
          <a:blip r:embed="rId4">
            <a:alphaModFix/>
          </a:blip>
          <a:stretch>
            <a:fillRect/>
          </a:stretch>
        </p:blipFill>
        <p:spPr>
          <a:xfrm>
            <a:off x="6737550" y="1349325"/>
            <a:ext cx="656826" cy="656826"/>
          </a:xfrm>
          <a:prstGeom prst="rect">
            <a:avLst/>
          </a:prstGeom>
          <a:noFill/>
          <a:ln>
            <a:noFill/>
          </a:ln>
        </p:spPr>
      </p:pic>
      <p:pic>
        <p:nvPicPr>
          <p:cNvPr id="523" name="Google Shape;523;p45"/>
          <p:cNvPicPr preferRelativeResize="0"/>
          <p:nvPr/>
        </p:nvPicPr>
        <p:blipFill>
          <a:blip r:embed="rId5">
            <a:alphaModFix/>
          </a:blip>
          <a:stretch>
            <a:fillRect/>
          </a:stretch>
        </p:blipFill>
        <p:spPr>
          <a:xfrm>
            <a:off x="5202175" y="2276175"/>
            <a:ext cx="656826" cy="656850"/>
          </a:xfrm>
          <a:prstGeom prst="rect">
            <a:avLst/>
          </a:prstGeom>
          <a:noFill/>
          <a:ln>
            <a:noFill/>
          </a:ln>
        </p:spPr>
      </p:pic>
      <p:pic>
        <p:nvPicPr>
          <p:cNvPr id="524" name="Google Shape;524;p45"/>
          <p:cNvPicPr preferRelativeResize="0"/>
          <p:nvPr/>
        </p:nvPicPr>
        <p:blipFill>
          <a:blip r:embed="rId6">
            <a:alphaModFix/>
          </a:blip>
          <a:stretch>
            <a:fillRect/>
          </a:stretch>
        </p:blipFill>
        <p:spPr>
          <a:xfrm>
            <a:off x="6525449" y="2241524"/>
            <a:ext cx="656826" cy="656826"/>
          </a:xfrm>
          <a:prstGeom prst="rect">
            <a:avLst/>
          </a:prstGeom>
          <a:noFill/>
          <a:ln>
            <a:noFill/>
          </a:ln>
        </p:spPr>
      </p:pic>
      <p:pic>
        <p:nvPicPr>
          <p:cNvPr id="525" name="Google Shape;525;p45"/>
          <p:cNvPicPr preferRelativeResize="0"/>
          <p:nvPr/>
        </p:nvPicPr>
        <p:blipFill>
          <a:blip r:embed="rId7">
            <a:alphaModFix/>
          </a:blip>
          <a:stretch>
            <a:fillRect/>
          </a:stretch>
        </p:blipFill>
        <p:spPr>
          <a:xfrm>
            <a:off x="5593525" y="3052025"/>
            <a:ext cx="656826" cy="656826"/>
          </a:xfrm>
          <a:prstGeom prst="rect">
            <a:avLst/>
          </a:prstGeom>
          <a:noFill/>
          <a:ln>
            <a:noFill/>
          </a:ln>
        </p:spPr>
      </p:pic>
      <p:pic>
        <p:nvPicPr>
          <p:cNvPr id="526" name="Google Shape;526;p45"/>
          <p:cNvPicPr preferRelativeResize="0"/>
          <p:nvPr/>
        </p:nvPicPr>
        <p:blipFill>
          <a:blip r:embed="rId8">
            <a:alphaModFix/>
          </a:blip>
          <a:stretch>
            <a:fillRect/>
          </a:stretch>
        </p:blipFill>
        <p:spPr>
          <a:xfrm>
            <a:off x="6591900" y="3784750"/>
            <a:ext cx="656826" cy="656826"/>
          </a:xfrm>
          <a:prstGeom prst="rect">
            <a:avLst/>
          </a:prstGeom>
          <a:noFill/>
          <a:ln>
            <a:noFill/>
          </a:ln>
        </p:spPr>
      </p:pic>
      <p:pic>
        <p:nvPicPr>
          <p:cNvPr id="527" name="Google Shape;527;p45"/>
          <p:cNvPicPr preferRelativeResize="0"/>
          <p:nvPr/>
        </p:nvPicPr>
        <p:blipFill>
          <a:blip r:embed="rId9">
            <a:alphaModFix/>
          </a:blip>
          <a:stretch>
            <a:fillRect/>
          </a:stretch>
        </p:blipFill>
        <p:spPr>
          <a:xfrm>
            <a:off x="7335750" y="3052025"/>
            <a:ext cx="656826" cy="656826"/>
          </a:xfrm>
          <a:prstGeom prst="rect">
            <a:avLst/>
          </a:prstGeom>
          <a:noFill/>
          <a:ln>
            <a:noFill/>
          </a:ln>
        </p:spPr>
      </p:pic>
      <p:pic>
        <p:nvPicPr>
          <p:cNvPr id="528" name="Google Shape;528;p45"/>
          <p:cNvPicPr preferRelativeResize="0"/>
          <p:nvPr/>
        </p:nvPicPr>
        <p:blipFill>
          <a:blip r:embed="rId10">
            <a:alphaModFix/>
          </a:blip>
          <a:stretch>
            <a:fillRect/>
          </a:stretch>
        </p:blipFill>
        <p:spPr>
          <a:xfrm>
            <a:off x="5460200" y="4093275"/>
            <a:ext cx="656826" cy="656826"/>
          </a:xfrm>
          <a:prstGeom prst="rect">
            <a:avLst/>
          </a:prstGeom>
          <a:noFill/>
          <a:ln>
            <a:noFill/>
          </a:ln>
        </p:spPr>
      </p:pic>
      <p:sp>
        <p:nvSpPr>
          <p:cNvPr id="529" name="Google Shape;529;p45"/>
          <p:cNvSpPr txBox="1"/>
          <p:nvPr/>
        </p:nvSpPr>
        <p:spPr>
          <a:xfrm>
            <a:off x="311700" y="4820400"/>
            <a:ext cx="23520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900">
                <a:solidFill>
                  <a:srgbClr val="999999"/>
                </a:solidFill>
              </a:rPr>
              <a:t>Image sources: </a:t>
            </a:r>
            <a:r>
              <a:rPr lang="en-GB" sz="900" u="sng">
                <a:solidFill>
                  <a:srgbClr val="999999"/>
                </a:solidFill>
                <a:hlinkClick r:id="rId11">
                  <a:extLst>
                    <a:ext uri="{A12FA001-AC4F-418D-AE19-62706E023703}">
                      <ahyp:hlinkClr val="tx"/>
                    </a:ext>
                  </a:extLst>
                </a:hlinkClick>
              </a:rPr>
              <a:t>https://www.flaticon.com/</a:t>
            </a:r>
            <a:r>
              <a:rPr lang="en-GB" sz="900">
                <a:solidFill>
                  <a:srgbClr val="999999"/>
                </a:solidFill>
              </a:rPr>
              <a:t> </a:t>
            </a:r>
            <a:endParaRPr sz="900">
              <a:solidFill>
                <a:srgbClr val="999999"/>
              </a:solidFill>
            </a:endParaRPr>
          </a:p>
        </p:txBody>
      </p:sp>
      <p:grpSp>
        <p:nvGrpSpPr>
          <p:cNvPr id="530" name="Google Shape;530;p45"/>
          <p:cNvGrpSpPr/>
          <p:nvPr/>
        </p:nvGrpSpPr>
        <p:grpSpPr>
          <a:xfrm>
            <a:off x="7882244" y="4910733"/>
            <a:ext cx="1248987" cy="215400"/>
            <a:chOff x="7833500" y="4929038"/>
            <a:chExt cx="1248987" cy="215400"/>
          </a:xfrm>
        </p:grpSpPr>
        <p:pic>
          <p:nvPicPr>
            <p:cNvPr id="531" name="Google Shape;531;p45"/>
            <p:cNvPicPr preferRelativeResize="0"/>
            <p:nvPr/>
          </p:nvPicPr>
          <p:blipFill>
            <a:blip r:embed="rId12">
              <a:alphaModFix/>
            </a:blip>
            <a:stretch>
              <a:fillRect/>
            </a:stretch>
          </p:blipFill>
          <p:spPr>
            <a:xfrm>
              <a:off x="7833500" y="4929978"/>
              <a:ext cx="959724" cy="213525"/>
            </a:xfrm>
            <a:prstGeom prst="rect">
              <a:avLst/>
            </a:prstGeom>
            <a:noFill/>
            <a:ln>
              <a:noFill/>
            </a:ln>
          </p:spPr>
        </p:pic>
        <p:sp>
          <p:nvSpPr>
            <p:cNvPr id="532" name="Google Shape;532;p45"/>
            <p:cNvSpPr txBox="1"/>
            <p:nvPr/>
          </p:nvSpPr>
          <p:spPr>
            <a:xfrm>
              <a:off x="8853587" y="4929038"/>
              <a:ext cx="228900" cy="2154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1200"/>
                </a:spcAft>
                <a:buNone/>
              </a:pPr>
              <a:r>
                <a:rPr b="1" lang="en-GB">
                  <a:solidFill>
                    <a:srgbClr val="6AA84F"/>
                  </a:solidFill>
                </a:rPr>
                <a:t>24</a:t>
              </a:r>
              <a:endParaRPr b="1">
                <a:solidFill>
                  <a:srgbClr val="6AA84F"/>
                </a:solidFill>
              </a:endParaRPr>
            </a:p>
          </p:txBody>
        </p:sp>
      </p:grpSp>
      <p:pic>
        <p:nvPicPr>
          <p:cNvPr id="533" name="Google Shape;533;p45"/>
          <p:cNvPicPr preferRelativeResize="0"/>
          <p:nvPr/>
        </p:nvPicPr>
        <p:blipFill>
          <a:blip r:embed="rId13">
            <a:alphaModFix/>
          </a:blip>
          <a:stretch>
            <a:fillRect/>
          </a:stretch>
        </p:blipFill>
        <p:spPr>
          <a:xfrm>
            <a:off x="3319175" y="1661100"/>
            <a:ext cx="366775" cy="366775"/>
          </a:xfrm>
          <a:prstGeom prst="rect">
            <a:avLst/>
          </a:prstGeom>
          <a:noFill/>
          <a:ln>
            <a:noFill/>
          </a:ln>
        </p:spPr>
      </p:pic>
      <p:pic>
        <p:nvPicPr>
          <p:cNvPr id="534" name="Google Shape;534;p45"/>
          <p:cNvPicPr preferRelativeResize="0"/>
          <p:nvPr/>
        </p:nvPicPr>
        <p:blipFill>
          <a:blip r:embed="rId13">
            <a:alphaModFix/>
          </a:blip>
          <a:stretch>
            <a:fillRect/>
          </a:stretch>
        </p:blipFill>
        <p:spPr>
          <a:xfrm>
            <a:off x="3873512" y="2144625"/>
            <a:ext cx="366775" cy="3667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sp>
        <p:nvSpPr>
          <p:cNvPr id="539" name="Google Shape;539;p46"/>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Impact of Floor Plan &amp; Room Structure</a:t>
            </a:r>
            <a:endParaRPr/>
          </a:p>
        </p:txBody>
      </p:sp>
      <p:grpSp>
        <p:nvGrpSpPr>
          <p:cNvPr id="540" name="Google Shape;540;p46"/>
          <p:cNvGrpSpPr/>
          <p:nvPr/>
        </p:nvGrpSpPr>
        <p:grpSpPr>
          <a:xfrm>
            <a:off x="2473376" y="2525900"/>
            <a:ext cx="1303944" cy="319200"/>
            <a:chOff x="1702090" y="2412150"/>
            <a:chExt cx="1256935" cy="319200"/>
          </a:xfrm>
        </p:grpSpPr>
        <p:sp>
          <p:nvSpPr>
            <p:cNvPr id="541" name="Google Shape;541;p46"/>
            <p:cNvSpPr/>
            <p:nvPr/>
          </p:nvSpPr>
          <p:spPr>
            <a:xfrm>
              <a:off x="1702090" y="2412150"/>
              <a:ext cx="1077000" cy="319200"/>
            </a:xfrm>
            <a:prstGeom prst="roundRect">
              <a:avLst>
                <a:gd fmla="val 16667" name="adj"/>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a:solidFill>
                    <a:srgbClr val="3D3D3D"/>
                  </a:solidFill>
                  <a:latin typeface="Roboto"/>
                  <a:ea typeface="Roboto"/>
                  <a:cs typeface="Roboto"/>
                  <a:sym typeface="Roboto"/>
                </a:rPr>
                <a:t>Floor plan</a:t>
              </a:r>
              <a:endParaRPr>
                <a:solidFill>
                  <a:srgbClr val="3D3D3D"/>
                </a:solidFill>
                <a:latin typeface="Roboto"/>
                <a:ea typeface="Roboto"/>
                <a:cs typeface="Roboto"/>
                <a:sym typeface="Roboto"/>
              </a:endParaRPr>
            </a:p>
          </p:txBody>
        </p:sp>
        <p:sp>
          <p:nvSpPr>
            <p:cNvPr id="542" name="Google Shape;542;p46"/>
            <p:cNvSpPr/>
            <p:nvPr/>
          </p:nvSpPr>
          <p:spPr>
            <a:xfrm>
              <a:off x="2785025" y="2484750"/>
              <a:ext cx="174000" cy="174000"/>
            </a:xfrm>
            <a:prstGeom prst="ellipse">
              <a:avLst/>
            </a:prstGeom>
            <a:solidFill>
              <a:srgbClr val="2F2F2F"/>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3" name="Google Shape;543;p46"/>
          <p:cNvGrpSpPr/>
          <p:nvPr/>
        </p:nvGrpSpPr>
        <p:grpSpPr>
          <a:xfrm>
            <a:off x="3777320" y="2685500"/>
            <a:ext cx="3189287" cy="1089300"/>
            <a:chOff x="3777320" y="2685500"/>
            <a:chExt cx="3189287" cy="1089300"/>
          </a:xfrm>
        </p:grpSpPr>
        <p:cxnSp>
          <p:nvCxnSpPr>
            <p:cNvPr id="544" name="Google Shape;544;p46"/>
            <p:cNvCxnSpPr>
              <a:stCxn id="542" idx="6"/>
            </p:cNvCxnSpPr>
            <p:nvPr/>
          </p:nvCxnSpPr>
          <p:spPr>
            <a:xfrm>
              <a:off x="3777320" y="2685500"/>
              <a:ext cx="702300" cy="936000"/>
            </a:xfrm>
            <a:prstGeom prst="bentConnector2">
              <a:avLst/>
            </a:prstGeom>
            <a:noFill/>
            <a:ln cap="flat" cmpd="sng" w="19050">
              <a:solidFill>
                <a:srgbClr val="C2C2C2"/>
              </a:solidFill>
              <a:prstDash val="solid"/>
              <a:round/>
              <a:headEnd len="sm" w="sm" type="none"/>
              <a:tailEnd len="sm" w="sm" type="none"/>
            </a:ln>
          </p:spPr>
        </p:cxnSp>
        <p:cxnSp>
          <p:nvCxnSpPr>
            <p:cNvPr id="545" name="Google Shape;545;p46"/>
            <p:cNvCxnSpPr>
              <a:endCxn id="546" idx="2"/>
            </p:cNvCxnSpPr>
            <p:nvPr/>
          </p:nvCxnSpPr>
          <p:spPr>
            <a:xfrm>
              <a:off x="4479601" y="3614600"/>
              <a:ext cx="586200" cy="600"/>
            </a:xfrm>
            <a:prstGeom prst="bentConnector3">
              <a:avLst>
                <a:gd fmla="val 50000" name="adj1"/>
              </a:avLst>
            </a:prstGeom>
            <a:noFill/>
            <a:ln cap="flat" cmpd="sng" w="19050">
              <a:solidFill>
                <a:srgbClr val="C2C2C2"/>
              </a:solidFill>
              <a:prstDash val="solid"/>
              <a:round/>
              <a:headEnd len="sm" w="sm" type="none"/>
              <a:tailEnd len="sm" w="sm" type="none"/>
            </a:ln>
          </p:spPr>
        </p:cxnSp>
        <p:grpSp>
          <p:nvGrpSpPr>
            <p:cNvPr id="547" name="Google Shape;547;p46"/>
            <p:cNvGrpSpPr/>
            <p:nvPr/>
          </p:nvGrpSpPr>
          <p:grpSpPr>
            <a:xfrm>
              <a:off x="5065801" y="3455600"/>
              <a:ext cx="1900806" cy="319200"/>
              <a:chOff x="5592550" y="2890950"/>
              <a:chExt cx="1704300" cy="319200"/>
            </a:xfrm>
          </p:grpSpPr>
          <p:sp>
            <p:nvSpPr>
              <p:cNvPr id="548" name="Google Shape;548;p46"/>
              <p:cNvSpPr/>
              <p:nvPr/>
            </p:nvSpPr>
            <p:spPr>
              <a:xfrm>
                <a:off x="5766550" y="2890950"/>
                <a:ext cx="1530300" cy="319200"/>
              </a:xfrm>
              <a:prstGeom prst="roundRect">
                <a:avLst>
                  <a:gd fmla="val 16667" name="adj"/>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GB">
                    <a:solidFill>
                      <a:srgbClr val="E69138"/>
                    </a:solidFill>
                    <a:latin typeface="Roboto"/>
                    <a:ea typeface="Roboto"/>
                    <a:cs typeface="Roboto"/>
                    <a:sym typeface="Roboto"/>
                  </a:rPr>
                  <a:t>Isolated Kitchen</a:t>
                </a:r>
                <a:endParaRPr b="1">
                  <a:solidFill>
                    <a:srgbClr val="E69138"/>
                  </a:solidFill>
                  <a:latin typeface="Roboto"/>
                  <a:ea typeface="Roboto"/>
                  <a:cs typeface="Roboto"/>
                  <a:sym typeface="Roboto"/>
                </a:endParaRPr>
              </a:p>
            </p:txBody>
          </p:sp>
          <p:sp>
            <p:nvSpPr>
              <p:cNvPr id="546" name="Google Shape;546;p46"/>
              <p:cNvSpPr/>
              <p:nvPr/>
            </p:nvSpPr>
            <p:spPr>
              <a:xfrm>
                <a:off x="5592550" y="2963550"/>
                <a:ext cx="174000" cy="174000"/>
              </a:xfrm>
              <a:prstGeom prst="ellipse">
                <a:avLst/>
              </a:prstGeom>
              <a:solidFill>
                <a:srgbClr val="50505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49" name="Google Shape;549;p46"/>
          <p:cNvGrpSpPr/>
          <p:nvPr/>
        </p:nvGrpSpPr>
        <p:grpSpPr>
          <a:xfrm>
            <a:off x="4479754" y="2525900"/>
            <a:ext cx="2486780" cy="319200"/>
            <a:chOff x="4479754" y="2525900"/>
            <a:chExt cx="2486780" cy="319200"/>
          </a:xfrm>
        </p:grpSpPr>
        <p:grpSp>
          <p:nvGrpSpPr>
            <p:cNvPr id="550" name="Google Shape;550;p46"/>
            <p:cNvGrpSpPr/>
            <p:nvPr/>
          </p:nvGrpSpPr>
          <p:grpSpPr>
            <a:xfrm>
              <a:off x="5065748" y="2525900"/>
              <a:ext cx="1900786" cy="319200"/>
              <a:chOff x="5592550" y="2347225"/>
              <a:chExt cx="1530300" cy="319200"/>
            </a:xfrm>
          </p:grpSpPr>
          <p:sp>
            <p:nvSpPr>
              <p:cNvPr id="551" name="Google Shape;551;p46"/>
              <p:cNvSpPr/>
              <p:nvPr/>
            </p:nvSpPr>
            <p:spPr>
              <a:xfrm>
                <a:off x="5766550" y="2347225"/>
                <a:ext cx="1356300" cy="319200"/>
              </a:xfrm>
              <a:prstGeom prst="roundRect">
                <a:avLst>
                  <a:gd fmla="val 16667" name="adj"/>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GB">
                    <a:solidFill>
                      <a:srgbClr val="CC0000"/>
                    </a:solidFill>
                    <a:latin typeface="Roboto"/>
                    <a:ea typeface="Roboto"/>
                    <a:cs typeface="Roboto"/>
                    <a:sym typeface="Roboto"/>
                  </a:rPr>
                  <a:t>Kitchen &amp; Hall</a:t>
                </a:r>
                <a:endParaRPr b="1">
                  <a:solidFill>
                    <a:srgbClr val="CC0000"/>
                  </a:solidFill>
                  <a:latin typeface="Roboto"/>
                  <a:ea typeface="Roboto"/>
                  <a:cs typeface="Roboto"/>
                  <a:sym typeface="Roboto"/>
                </a:endParaRPr>
              </a:p>
            </p:txBody>
          </p:sp>
          <p:sp>
            <p:nvSpPr>
              <p:cNvPr id="552" name="Google Shape;552;p46"/>
              <p:cNvSpPr/>
              <p:nvPr/>
            </p:nvSpPr>
            <p:spPr>
              <a:xfrm>
                <a:off x="5592550" y="2405125"/>
                <a:ext cx="174000" cy="174000"/>
              </a:xfrm>
              <a:prstGeom prst="ellipse">
                <a:avLst/>
              </a:prstGeom>
              <a:solidFill>
                <a:srgbClr val="50505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553" name="Google Shape;553;p46"/>
            <p:cNvCxnSpPr/>
            <p:nvPr/>
          </p:nvCxnSpPr>
          <p:spPr>
            <a:xfrm>
              <a:off x="4479754" y="2685200"/>
              <a:ext cx="586200" cy="600"/>
            </a:xfrm>
            <a:prstGeom prst="bentConnector3">
              <a:avLst>
                <a:gd fmla="val 50000" name="adj1"/>
              </a:avLst>
            </a:prstGeom>
            <a:noFill/>
            <a:ln cap="flat" cmpd="sng" w="19050">
              <a:solidFill>
                <a:srgbClr val="C2C2C2"/>
              </a:solidFill>
              <a:prstDash val="solid"/>
              <a:round/>
              <a:headEnd len="sm" w="sm" type="none"/>
              <a:tailEnd len="sm" w="sm" type="none"/>
            </a:ln>
          </p:spPr>
        </p:cxnSp>
      </p:grpSp>
      <p:grpSp>
        <p:nvGrpSpPr>
          <p:cNvPr id="554" name="Google Shape;554;p46"/>
          <p:cNvGrpSpPr/>
          <p:nvPr/>
        </p:nvGrpSpPr>
        <p:grpSpPr>
          <a:xfrm>
            <a:off x="3777320" y="1598300"/>
            <a:ext cx="3544480" cy="1087200"/>
            <a:chOff x="3777320" y="1598300"/>
            <a:chExt cx="3544480" cy="1087200"/>
          </a:xfrm>
        </p:grpSpPr>
        <p:cxnSp>
          <p:nvCxnSpPr>
            <p:cNvPr id="555" name="Google Shape;555;p46"/>
            <p:cNvCxnSpPr>
              <a:stCxn id="542" idx="6"/>
            </p:cNvCxnSpPr>
            <p:nvPr/>
          </p:nvCxnSpPr>
          <p:spPr>
            <a:xfrm flipH="1" rot="10800000">
              <a:off x="3777320" y="1749500"/>
              <a:ext cx="702300" cy="936000"/>
            </a:xfrm>
            <a:prstGeom prst="bentConnector2">
              <a:avLst/>
            </a:prstGeom>
            <a:noFill/>
            <a:ln cap="flat" cmpd="sng" w="19050">
              <a:solidFill>
                <a:srgbClr val="C2C2C2"/>
              </a:solidFill>
              <a:prstDash val="solid"/>
              <a:round/>
              <a:headEnd len="sm" w="sm" type="none"/>
              <a:tailEnd len="sm" w="sm" type="none"/>
            </a:ln>
          </p:spPr>
        </p:cxnSp>
        <p:sp>
          <p:nvSpPr>
            <p:cNvPr id="556" name="Google Shape;556;p46"/>
            <p:cNvSpPr/>
            <p:nvPr/>
          </p:nvSpPr>
          <p:spPr>
            <a:xfrm>
              <a:off x="5252100" y="1598300"/>
              <a:ext cx="2069700" cy="319200"/>
            </a:xfrm>
            <a:prstGeom prst="roundRect">
              <a:avLst>
                <a:gd fmla="val 16667" name="adj"/>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GB">
                  <a:solidFill>
                    <a:srgbClr val="6AA84F"/>
                  </a:solidFill>
                  <a:latin typeface="Roboto"/>
                  <a:ea typeface="Roboto"/>
                  <a:cs typeface="Roboto"/>
                  <a:sym typeface="Roboto"/>
                </a:rPr>
                <a:t>Well ventilated Kitchen</a:t>
              </a:r>
              <a:endParaRPr b="1">
                <a:solidFill>
                  <a:srgbClr val="6AA84F"/>
                </a:solidFill>
                <a:latin typeface="Roboto"/>
                <a:ea typeface="Roboto"/>
                <a:cs typeface="Roboto"/>
                <a:sym typeface="Roboto"/>
              </a:endParaRPr>
            </a:p>
          </p:txBody>
        </p:sp>
        <p:cxnSp>
          <p:nvCxnSpPr>
            <p:cNvPr id="557" name="Google Shape;557;p46"/>
            <p:cNvCxnSpPr/>
            <p:nvPr/>
          </p:nvCxnSpPr>
          <p:spPr>
            <a:xfrm>
              <a:off x="4479754" y="1757589"/>
              <a:ext cx="586200" cy="600"/>
            </a:xfrm>
            <a:prstGeom prst="bentConnector3">
              <a:avLst>
                <a:gd fmla="val 50000" name="adj1"/>
              </a:avLst>
            </a:prstGeom>
            <a:noFill/>
            <a:ln cap="flat" cmpd="sng" w="19050">
              <a:solidFill>
                <a:srgbClr val="C2C2C2"/>
              </a:solidFill>
              <a:prstDash val="solid"/>
              <a:round/>
              <a:headEnd len="sm" w="sm" type="none"/>
              <a:tailEnd len="sm" w="sm" type="none"/>
            </a:ln>
          </p:spPr>
        </p:cxnSp>
        <p:sp>
          <p:nvSpPr>
            <p:cNvPr id="558" name="Google Shape;558;p46"/>
            <p:cNvSpPr/>
            <p:nvPr/>
          </p:nvSpPr>
          <p:spPr>
            <a:xfrm>
              <a:off x="5065696" y="1670900"/>
              <a:ext cx="181800" cy="174000"/>
            </a:xfrm>
            <a:prstGeom prst="ellipse">
              <a:avLst/>
            </a:prstGeom>
            <a:solidFill>
              <a:srgbClr val="50505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9" name="Google Shape;559;p46"/>
          <p:cNvGrpSpPr/>
          <p:nvPr/>
        </p:nvGrpSpPr>
        <p:grpSpPr>
          <a:xfrm>
            <a:off x="1100250" y="3319962"/>
            <a:ext cx="7118400" cy="1427512"/>
            <a:chOff x="1100250" y="3319962"/>
            <a:chExt cx="7118400" cy="1427512"/>
          </a:xfrm>
        </p:grpSpPr>
        <p:sp>
          <p:nvSpPr>
            <p:cNvPr id="560" name="Google Shape;560;p46"/>
            <p:cNvSpPr/>
            <p:nvPr/>
          </p:nvSpPr>
          <p:spPr>
            <a:xfrm>
              <a:off x="6807238" y="3319962"/>
              <a:ext cx="259800" cy="243600"/>
            </a:xfrm>
            <a:prstGeom prst="star5">
              <a:avLst>
                <a:gd fmla="val 19098" name="adj"/>
                <a:gd fmla="val 105146" name="hf"/>
                <a:gd fmla="val 110557" name="vf"/>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ource Sans Pro"/>
                <a:ea typeface="Source Sans Pro"/>
                <a:cs typeface="Source Sans Pro"/>
                <a:sym typeface="Source Sans Pro"/>
              </a:endParaRPr>
            </a:p>
          </p:txBody>
        </p:sp>
        <p:grpSp>
          <p:nvGrpSpPr>
            <p:cNvPr id="561" name="Google Shape;561;p46"/>
            <p:cNvGrpSpPr/>
            <p:nvPr/>
          </p:nvGrpSpPr>
          <p:grpSpPr>
            <a:xfrm>
              <a:off x="1100250" y="3985945"/>
              <a:ext cx="7118400" cy="761529"/>
              <a:chOff x="1100250" y="4214545"/>
              <a:chExt cx="7118400" cy="761529"/>
            </a:xfrm>
          </p:grpSpPr>
          <p:sp>
            <p:nvSpPr>
              <p:cNvPr id="562" name="Google Shape;562;p46"/>
              <p:cNvSpPr txBox="1"/>
              <p:nvPr/>
            </p:nvSpPr>
            <p:spPr>
              <a:xfrm>
                <a:off x="1100250" y="4575874"/>
                <a:ext cx="7118400" cy="4002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3D3D3D"/>
                  </a:buClr>
                  <a:buSzPts val="1400"/>
                  <a:buChar char="●"/>
                </a:pPr>
                <a:r>
                  <a:rPr b="1" lang="en-GB">
                    <a:solidFill>
                      <a:srgbClr val="CC0000"/>
                    </a:solidFill>
                  </a:rPr>
                  <a:t>Red</a:t>
                </a:r>
                <a:r>
                  <a:rPr lang="en-GB">
                    <a:solidFill>
                      <a:srgbClr val="3D3D3D"/>
                    </a:solidFill>
                  </a:rPr>
                  <a:t> case resembles </a:t>
                </a:r>
                <a:r>
                  <a:rPr b="1" lang="en-GB">
                    <a:solidFill>
                      <a:srgbClr val="3D3D3D"/>
                    </a:solidFill>
                  </a:rPr>
                  <a:t>maximum </a:t>
                </a:r>
                <a:r>
                  <a:rPr lang="en-GB">
                    <a:solidFill>
                      <a:srgbClr val="3D3D3D"/>
                    </a:solidFill>
                  </a:rPr>
                  <a:t>spread, </a:t>
                </a:r>
                <a:r>
                  <a:rPr b="1" lang="en-GB">
                    <a:solidFill>
                      <a:srgbClr val="6AA84F"/>
                    </a:solidFill>
                  </a:rPr>
                  <a:t>Green</a:t>
                </a:r>
                <a:r>
                  <a:rPr lang="en-GB">
                    <a:solidFill>
                      <a:srgbClr val="3D3D3D"/>
                    </a:solidFill>
                  </a:rPr>
                  <a:t> case resembles </a:t>
                </a:r>
                <a:r>
                  <a:rPr b="1" lang="en-GB">
                    <a:solidFill>
                      <a:srgbClr val="3D3D3D"/>
                    </a:solidFill>
                  </a:rPr>
                  <a:t>minimum</a:t>
                </a:r>
                <a:r>
                  <a:rPr lang="en-GB">
                    <a:solidFill>
                      <a:srgbClr val="3D3D3D"/>
                    </a:solidFill>
                  </a:rPr>
                  <a:t> spread</a:t>
                </a:r>
                <a:endParaRPr/>
              </a:p>
            </p:txBody>
          </p:sp>
          <p:sp>
            <p:nvSpPr>
              <p:cNvPr id="563" name="Google Shape;563;p46"/>
              <p:cNvSpPr/>
              <p:nvPr/>
            </p:nvSpPr>
            <p:spPr>
              <a:xfrm>
                <a:off x="1267863" y="4237782"/>
                <a:ext cx="259800" cy="243600"/>
              </a:xfrm>
              <a:prstGeom prst="star5">
                <a:avLst>
                  <a:gd fmla="val 19098" name="adj"/>
                  <a:gd fmla="val 105146" name="hf"/>
                  <a:gd fmla="val 110557" name="vf"/>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ource Sans Pro"/>
                  <a:ea typeface="Source Sans Pro"/>
                  <a:cs typeface="Source Sans Pro"/>
                  <a:sym typeface="Source Sans Pro"/>
                </a:endParaRPr>
              </a:p>
            </p:txBody>
          </p:sp>
          <p:sp>
            <p:nvSpPr>
              <p:cNvPr id="564" name="Google Shape;564;p46"/>
              <p:cNvSpPr txBox="1"/>
              <p:nvPr/>
            </p:nvSpPr>
            <p:spPr>
              <a:xfrm>
                <a:off x="1560448" y="4214545"/>
                <a:ext cx="3766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Resembles maximum </a:t>
                </a:r>
                <a:r>
                  <a:rPr lang="en-GB"/>
                  <a:t>trapping</a:t>
                </a:r>
                <a:r>
                  <a:rPr lang="en-GB"/>
                  <a:t> of pollutants</a:t>
                </a:r>
                <a:endParaRPr/>
              </a:p>
            </p:txBody>
          </p:sp>
        </p:grpSp>
      </p:grpSp>
      <p:grpSp>
        <p:nvGrpSpPr>
          <p:cNvPr id="565" name="Google Shape;565;p46"/>
          <p:cNvGrpSpPr/>
          <p:nvPr/>
        </p:nvGrpSpPr>
        <p:grpSpPr>
          <a:xfrm>
            <a:off x="7882244" y="4910733"/>
            <a:ext cx="1248987" cy="215400"/>
            <a:chOff x="7833500" y="4929038"/>
            <a:chExt cx="1248987" cy="215400"/>
          </a:xfrm>
        </p:grpSpPr>
        <p:pic>
          <p:nvPicPr>
            <p:cNvPr id="566" name="Google Shape;566;p46"/>
            <p:cNvPicPr preferRelativeResize="0"/>
            <p:nvPr/>
          </p:nvPicPr>
          <p:blipFill>
            <a:blip r:embed="rId3">
              <a:alphaModFix/>
            </a:blip>
            <a:stretch>
              <a:fillRect/>
            </a:stretch>
          </p:blipFill>
          <p:spPr>
            <a:xfrm>
              <a:off x="7833500" y="4929978"/>
              <a:ext cx="959724" cy="213525"/>
            </a:xfrm>
            <a:prstGeom prst="rect">
              <a:avLst/>
            </a:prstGeom>
            <a:noFill/>
            <a:ln>
              <a:noFill/>
            </a:ln>
          </p:spPr>
        </p:pic>
        <p:sp>
          <p:nvSpPr>
            <p:cNvPr id="567" name="Google Shape;567;p46"/>
            <p:cNvSpPr txBox="1"/>
            <p:nvPr/>
          </p:nvSpPr>
          <p:spPr>
            <a:xfrm>
              <a:off x="8853587" y="4929038"/>
              <a:ext cx="228900" cy="2154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1200"/>
                </a:spcAft>
                <a:buNone/>
              </a:pPr>
              <a:r>
                <a:rPr b="1" lang="en-GB">
                  <a:solidFill>
                    <a:srgbClr val="6AA84F"/>
                  </a:solidFill>
                </a:rPr>
                <a:t>24</a:t>
              </a:r>
              <a:endParaRPr b="1">
                <a:solidFill>
                  <a:srgbClr val="6AA84F"/>
                </a:solidFil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grpSp>
        <p:nvGrpSpPr>
          <p:cNvPr id="572" name="Google Shape;572;p47"/>
          <p:cNvGrpSpPr/>
          <p:nvPr/>
        </p:nvGrpSpPr>
        <p:grpSpPr>
          <a:xfrm>
            <a:off x="1159500" y="1104325"/>
            <a:ext cx="6825000" cy="2787977"/>
            <a:chOff x="1159500" y="1104325"/>
            <a:chExt cx="6825000" cy="2787977"/>
          </a:xfrm>
        </p:grpSpPr>
        <p:pic>
          <p:nvPicPr>
            <p:cNvPr id="573" name="Google Shape;573;p47"/>
            <p:cNvPicPr preferRelativeResize="0"/>
            <p:nvPr/>
          </p:nvPicPr>
          <p:blipFill rotWithShape="1">
            <a:blip r:embed="rId3">
              <a:alphaModFix/>
            </a:blip>
            <a:srcRect b="0" l="0" r="54828" t="0"/>
            <a:stretch/>
          </p:blipFill>
          <p:spPr>
            <a:xfrm>
              <a:off x="1474800" y="1104325"/>
              <a:ext cx="2798100" cy="1049550"/>
            </a:xfrm>
            <a:prstGeom prst="rect">
              <a:avLst/>
            </a:prstGeom>
            <a:noFill/>
            <a:ln>
              <a:noFill/>
            </a:ln>
          </p:spPr>
        </p:pic>
        <p:sp>
          <p:nvSpPr>
            <p:cNvPr id="574" name="Google Shape;574;p47"/>
            <p:cNvSpPr txBox="1"/>
            <p:nvPr/>
          </p:nvSpPr>
          <p:spPr>
            <a:xfrm>
              <a:off x="1159500" y="3492102"/>
              <a:ext cx="6825000" cy="4002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Char char="❏"/>
              </a:pPr>
              <a:r>
                <a:rPr lang="en-GB"/>
                <a:t>Cooking starts at t and ends at t+33 min</a:t>
              </a:r>
              <a:endParaRPr/>
            </a:p>
          </p:txBody>
        </p:sp>
        <p:pic>
          <p:nvPicPr>
            <p:cNvPr id="575" name="Google Shape;575;p47"/>
            <p:cNvPicPr preferRelativeResize="0"/>
            <p:nvPr/>
          </p:nvPicPr>
          <p:blipFill rotWithShape="1">
            <a:blip r:embed="rId4">
              <a:alphaModFix/>
            </a:blip>
            <a:srcRect b="0" l="0" r="54689" t="0"/>
            <a:stretch/>
          </p:blipFill>
          <p:spPr>
            <a:xfrm>
              <a:off x="1382875" y="2251750"/>
              <a:ext cx="2890025" cy="1049550"/>
            </a:xfrm>
            <a:prstGeom prst="rect">
              <a:avLst/>
            </a:prstGeom>
            <a:noFill/>
            <a:ln>
              <a:noFill/>
            </a:ln>
          </p:spPr>
        </p:pic>
      </p:grpSp>
      <p:sp>
        <p:nvSpPr>
          <p:cNvPr id="576" name="Google Shape;576;p47"/>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Floor plan with Isolated Kitchen</a:t>
            </a:r>
            <a:endParaRPr/>
          </a:p>
        </p:txBody>
      </p:sp>
      <p:grpSp>
        <p:nvGrpSpPr>
          <p:cNvPr id="577" name="Google Shape;577;p47"/>
          <p:cNvGrpSpPr/>
          <p:nvPr/>
        </p:nvGrpSpPr>
        <p:grpSpPr>
          <a:xfrm>
            <a:off x="7882244" y="4910733"/>
            <a:ext cx="1248987" cy="215400"/>
            <a:chOff x="7833500" y="4929038"/>
            <a:chExt cx="1248987" cy="215400"/>
          </a:xfrm>
        </p:grpSpPr>
        <p:pic>
          <p:nvPicPr>
            <p:cNvPr id="578" name="Google Shape;578;p47"/>
            <p:cNvPicPr preferRelativeResize="0"/>
            <p:nvPr/>
          </p:nvPicPr>
          <p:blipFill>
            <a:blip r:embed="rId5">
              <a:alphaModFix/>
            </a:blip>
            <a:stretch>
              <a:fillRect/>
            </a:stretch>
          </p:blipFill>
          <p:spPr>
            <a:xfrm>
              <a:off x="7833500" y="4929978"/>
              <a:ext cx="959724" cy="213525"/>
            </a:xfrm>
            <a:prstGeom prst="rect">
              <a:avLst/>
            </a:prstGeom>
            <a:noFill/>
            <a:ln>
              <a:noFill/>
            </a:ln>
          </p:spPr>
        </p:pic>
        <p:sp>
          <p:nvSpPr>
            <p:cNvPr id="579" name="Google Shape;579;p47"/>
            <p:cNvSpPr txBox="1"/>
            <p:nvPr/>
          </p:nvSpPr>
          <p:spPr>
            <a:xfrm>
              <a:off x="8853587" y="4929038"/>
              <a:ext cx="228900" cy="2154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1200"/>
                </a:spcAft>
                <a:buNone/>
              </a:pPr>
              <a:r>
                <a:rPr b="1" lang="en-GB">
                  <a:solidFill>
                    <a:srgbClr val="6AA84F"/>
                  </a:solidFill>
                </a:rPr>
                <a:t>24</a:t>
              </a:r>
              <a:endParaRPr b="1">
                <a:solidFill>
                  <a:srgbClr val="6AA84F"/>
                </a:solidFill>
              </a:endParaRPr>
            </a:p>
          </p:txBody>
        </p:sp>
      </p:grpSp>
      <p:grpSp>
        <p:nvGrpSpPr>
          <p:cNvPr id="580" name="Google Shape;580;p47"/>
          <p:cNvGrpSpPr/>
          <p:nvPr/>
        </p:nvGrpSpPr>
        <p:grpSpPr>
          <a:xfrm>
            <a:off x="1159500" y="1104325"/>
            <a:ext cx="6870900" cy="3178175"/>
            <a:chOff x="1159500" y="1104325"/>
            <a:chExt cx="6870900" cy="3178175"/>
          </a:xfrm>
        </p:grpSpPr>
        <p:pic>
          <p:nvPicPr>
            <p:cNvPr id="581" name="Google Shape;581;p47"/>
            <p:cNvPicPr preferRelativeResize="0"/>
            <p:nvPr/>
          </p:nvPicPr>
          <p:blipFill rotWithShape="1">
            <a:blip r:embed="rId3">
              <a:alphaModFix/>
            </a:blip>
            <a:srcRect b="0" l="45494" r="29627" t="0"/>
            <a:stretch/>
          </p:blipFill>
          <p:spPr>
            <a:xfrm>
              <a:off x="4272900" y="1104325"/>
              <a:ext cx="1541048" cy="1049550"/>
            </a:xfrm>
            <a:prstGeom prst="rect">
              <a:avLst/>
            </a:prstGeom>
            <a:noFill/>
            <a:ln>
              <a:noFill/>
            </a:ln>
          </p:spPr>
        </p:pic>
        <p:pic>
          <p:nvPicPr>
            <p:cNvPr id="582" name="Google Shape;582;p47"/>
            <p:cNvPicPr preferRelativeResize="0"/>
            <p:nvPr/>
          </p:nvPicPr>
          <p:blipFill rotWithShape="1">
            <a:blip r:embed="rId4">
              <a:alphaModFix/>
            </a:blip>
            <a:srcRect b="0" l="44801" r="31037" t="0"/>
            <a:stretch/>
          </p:blipFill>
          <p:spPr>
            <a:xfrm>
              <a:off x="4272903" y="2251750"/>
              <a:ext cx="1541048" cy="1049550"/>
            </a:xfrm>
            <a:prstGeom prst="rect">
              <a:avLst/>
            </a:prstGeom>
            <a:noFill/>
            <a:ln>
              <a:noFill/>
            </a:ln>
          </p:spPr>
        </p:pic>
        <p:sp>
          <p:nvSpPr>
            <p:cNvPr id="583" name="Google Shape;583;p47"/>
            <p:cNvSpPr txBox="1"/>
            <p:nvPr/>
          </p:nvSpPr>
          <p:spPr>
            <a:xfrm>
              <a:off x="1159500" y="3882300"/>
              <a:ext cx="6870900" cy="4002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dk2"/>
                </a:buClr>
                <a:buSzPts val="1400"/>
                <a:buChar char="❏"/>
              </a:pPr>
              <a:r>
                <a:rPr lang="en-GB">
                  <a:solidFill>
                    <a:schemeClr val="dk2"/>
                  </a:solidFill>
                </a:rPr>
                <a:t>VOC </a:t>
              </a:r>
              <a:r>
                <a:rPr b="1" lang="en-GB">
                  <a:solidFill>
                    <a:schemeClr val="dk2"/>
                  </a:solidFill>
                </a:rPr>
                <a:t>gets trapped</a:t>
              </a:r>
              <a:r>
                <a:rPr lang="en-GB">
                  <a:solidFill>
                    <a:schemeClr val="dk2"/>
                  </a:solidFill>
                </a:rPr>
                <a:t> due to the isolated room structure even after 14 mins</a:t>
              </a:r>
              <a:endParaRPr/>
            </a:p>
          </p:txBody>
        </p:sp>
      </p:grpSp>
      <p:grpSp>
        <p:nvGrpSpPr>
          <p:cNvPr id="584" name="Google Shape;584;p47"/>
          <p:cNvGrpSpPr/>
          <p:nvPr/>
        </p:nvGrpSpPr>
        <p:grpSpPr>
          <a:xfrm>
            <a:off x="1159500" y="1104325"/>
            <a:ext cx="6722700" cy="3753825"/>
            <a:chOff x="1159500" y="1104325"/>
            <a:chExt cx="6722700" cy="3753825"/>
          </a:xfrm>
        </p:grpSpPr>
        <p:pic>
          <p:nvPicPr>
            <p:cNvPr id="585" name="Google Shape;585;p47"/>
            <p:cNvPicPr preferRelativeResize="0"/>
            <p:nvPr/>
          </p:nvPicPr>
          <p:blipFill rotWithShape="1">
            <a:blip r:embed="rId3">
              <a:alphaModFix/>
            </a:blip>
            <a:srcRect b="0" l="69689" r="0" t="0"/>
            <a:stretch/>
          </p:blipFill>
          <p:spPr>
            <a:xfrm>
              <a:off x="5809651" y="1104325"/>
              <a:ext cx="1877550" cy="1049550"/>
            </a:xfrm>
            <a:prstGeom prst="rect">
              <a:avLst/>
            </a:prstGeom>
            <a:noFill/>
            <a:ln>
              <a:noFill/>
            </a:ln>
          </p:spPr>
        </p:pic>
        <p:pic>
          <p:nvPicPr>
            <p:cNvPr id="586" name="Google Shape;586;p47"/>
            <p:cNvPicPr preferRelativeResize="0"/>
            <p:nvPr/>
          </p:nvPicPr>
          <p:blipFill rotWithShape="1">
            <a:blip r:embed="rId4">
              <a:alphaModFix/>
            </a:blip>
            <a:srcRect b="0" l="70563" r="0" t="0"/>
            <a:stretch/>
          </p:blipFill>
          <p:spPr>
            <a:xfrm>
              <a:off x="5885850" y="2251750"/>
              <a:ext cx="1877550" cy="1049550"/>
            </a:xfrm>
            <a:prstGeom prst="rect">
              <a:avLst/>
            </a:prstGeom>
            <a:noFill/>
            <a:ln>
              <a:noFill/>
            </a:ln>
          </p:spPr>
        </p:pic>
        <p:sp>
          <p:nvSpPr>
            <p:cNvPr id="587" name="Google Shape;587;p47"/>
            <p:cNvSpPr txBox="1"/>
            <p:nvPr/>
          </p:nvSpPr>
          <p:spPr>
            <a:xfrm>
              <a:off x="1159500" y="4242550"/>
              <a:ext cx="6722700" cy="6156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dk2"/>
                </a:buClr>
                <a:buSzPts val="1400"/>
                <a:buChar char="❏"/>
              </a:pPr>
              <a:r>
                <a:rPr lang="en-GB">
                  <a:solidFill>
                    <a:schemeClr val="dk2"/>
                  </a:solidFill>
                </a:rPr>
                <a:t>CO2 normalizes </a:t>
              </a:r>
              <a:r>
                <a:rPr b="1" lang="en-GB">
                  <a:solidFill>
                    <a:schemeClr val="dk2"/>
                  </a:solidFill>
                </a:rPr>
                <a:t>57 mins</a:t>
              </a:r>
              <a:r>
                <a:rPr lang="en-GB">
                  <a:solidFill>
                    <a:schemeClr val="dk2"/>
                  </a:solidFill>
                </a:rPr>
                <a:t> later at t+90 min when VOC </a:t>
              </a:r>
              <a:r>
                <a:rPr b="1" lang="en-GB">
                  <a:solidFill>
                    <a:schemeClr val="dk2"/>
                  </a:solidFill>
                </a:rPr>
                <a:t>persists</a:t>
              </a:r>
              <a:r>
                <a:rPr lang="en-GB">
                  <a:solidFill>
                    <a:schemeClr val="dk2"/>
                  </a:solidFill>
                </a:rPr>
                <a:t> in the kitchen (A) and the living room (B)</a:t>
              </a:r>
              <a:endParaRPr/>
            </a:p>
          </p:txBody>
        </p:sp>
      </p:grpSp>
      <p:grpSp>
        <p:nvGrpSpPr>
          <p:cNvPr id="588" name="Google Shape;588;p47"/>
          <p:cNvGrpSpPr/>
          <p:nvPr/>
        </p:nvGrpSpPr>
        <p:grpSpPr>
          <a:xfrm>
            <a:off x="5857411" y="191882"/>
            <a:ext cx="3022644" cy="1984294"/>
            <a:chOff x="5809656" y="194150"/>
            <a:chExt cx="3022644" cy="1984294"/>
          </a:xfrm>
        </p:grpSpPr>
        <p:sp>
          <p:nvSpPr>
            <p:cNvPr id="589" name="Google Shape;589;p47"/>
            <p:cNvSpPr/>
            <p:nvPr/>
          </p:nvSpPr>
          <p:spPr>
            <a:xfrm>
              <a:off x="5809656" y="1070244"/>
              <a:ext cx="1902600" cy="1108200"/>
            </a:xfrm>
            <a:prstGeom prst="rect">
              <a:avLst/>
            </a:prstGeom>
            <a:noFill/>
            <a:ln cap="flat" cmpd="sng" w="1905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1C232"/>
                </a:solidFill>
                <a:latin typeface="Source Sans Pro"/>
                <a:ea typeface="Source Sans Pro"/>
                <a:cs typeface="Source Sans Pro"/>
                <a:sym typeface="Source Sans Pro"/>
              </a:endParaRPr>
            </a:p>
          </p:txBody>
        </p:sp>
        <p:sp>
          <p:nvSpPr>
            <p:cNvPr id="590" name="Google Shape;590;p47"/>
            <p:cNvSpPr txBox="1"/>
            <p:nvPr/>
          </p:nvSpPr>
          <p:spPr>
            <a:xfrm>
              <a:off x="6576600" y="194150"/>
              <a:ext cx="2255700" cy="615600"/>
            </a:xfrm>
            <a:prstGeom prst="rect">
              <a:avLst/>
            </a:prstGeom>
            <a:noFill/>
            <a:ln cap="flat" cmpd="sng" w="9525">
              <a:solidFill>
                <a:srgbClr val="0000FF"/>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GB"/>
                <a:t>Pollutants get trapped in Bedroom (B, E)</a:t>
              </a:r>
              <a:endParaRPr/>
            </a:p>
          </p:txBody>
        </p:sp>
        <p:cxnSp>
          <p:nvCxnSpPr>
            <p:cNvPr id="591" name="Google Shape;591;p47"/>
            <p:cNvCxnSpPr>
              <a:stCxn id="590" idx="2"/>
            </p:cNvCxnSpPr>
            <p:nvPr/>
          </p:nvCxnSpPr>
          <p:spPr>
            <a:xfrm flipH="1">
              <a:off x="7294350" y="809750"/>
              <a:ext cx="410100" cy="252000"/>
            </a:xfrm>
            <a:prstGeom prst="straightConnector1">
              <a:avLst/>
            </a:prstGeom>
            <a:noFill/>
            <a:ln cap="flat" cmpd="sng" w="9525">
              <a:solidFill>
                <a:schemeClr val="dk2"/>
              </a:solidFill>
              <a:prstDash val="solid"/>
              <a:round/>
              <a:headEnd len="med" w="med" type="none"/>
              <a:tailEnd len="med" w="med" type="triangle"/>
            </a:ln>
          </p:spPr>
        </p:cxn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8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8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588"/>
                                        </p:tgtEl>
                                        <p:attrNameLst>
                                          <p:attrName>style.visibility</p:attrName>
                                        </p:attrNameLst>
                                      </p:cBhvr>
                                      <p:to>
                                        <p:strVal val="visible"/>
                                      </p:to>
                                    </p:set>
                                    <p:anim calcmode="lin" valueType="num">
                                      <p:cBhvr additive="base">
                                        <p:cTn dur="1000"/>
                                        <p:tgtEl>
                                          <p:spTgt spid="588"/>
                                        </p:tgtEl>
                                        <p:attrNameLst>
                                          <p:attrName>ppt_w</p:attrName>
                                        </p:attrNameLst>
                                      </p:cBhvr>
                                      <p:tavLst>
                                        <p:tav fmla="" tm="0">
                                          <p:val>
                                            <p:strVal val="0"/>
                                          </p:val>
                                        </p:tav>
                                        <p:tav fmla="" tm="100000">
                                          <p:val>
                                            <p:strVal val="#ppt_w"/>
                                          </p:val>
                                        </p:tav>
                                      </p:tavLst>
                                    </p:anim>
                                    <p:anim calcmode="lin" valueType="num">
                                      <p:cBhvr additive="base">
                                        <p:cTn dur="1000"/>
                                        <p:tgtEl>
                                          <p:spTgt spid="588"/>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sp>
        <p:nvSpPr>
          <p:cNvPr id="596" name="Google Shape;596;p48"/>
          <p:cNvSpPr txBox="1"/>
          <p:nvPr>
            <p:ph type="title"/>
          </p:nvPr>
        </p:nvSpPr>
        <p:spPr>
          <a:xfrm>
            <a:off x="311700" y="445025"/>
            <a:ext cx="8520600" cy="6234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GB"/>
              <a:t>Floor plan with Kitchen &amp; Hall</a:t>
            </a:r>
            <a:endParaRPr/>
          </a:p>
        </p:txBody>
      </p:sp>
      <p:pic>
        <p:nvPicPr>
          <p:cNvPr id="597" name="Google Shape;597;p48"/>
          <p:cNvPicPr preferRelativeResize="0"/>
          <p:nvPr/>
        </p:nvPicPr>
        <p:blipFill rotWithShape="1">
          <a:blip r:embed="rId3">
            <a:alphaModFix/>
          </a:blip>
          <a:srcRect b="0" l="0" r="0" t="0"/>
          <a:stretch/>
        </p:blipFill>
        <p:spPr>
          <a:xfrm>
            <a:off x="311700" y="1536075"/>
            <a:ext cx="4778752" cy="1421025"/>
          </a:xfrm>
          <a:prstGeom prst="rect">
            <a:avLst/>
          </a:prstGeom>
          <a:noFill/>
          <a:ln>
            <a:noFill/>
          </a:ln>
        </p:spPr>
      </p:pic>
      <p:pic>
        <p:nvPicPr>
          <p:cNvPr id="598" name="Google Shape;598;p48"/>
          <p:cNvPicPr preferRelativeResize="0"/>
          <p:nvPr/>
        </p:nvPicPr>
        <p:blipFill rotWithShape="1">
          <a:blip r:embed="rId4">
            <a:alphaModFix/>
          </a:blip>
          <a:srcRect b="0" l="0" r="0" t="0"/>
          <a:stretch/>
        </p:blipFill>
        <p:spPr>
          <a:xfrm>
            <a:off x="311700" y="3030525"/>
            <a:ext cx="4882975" cy="1421025"/>
          </a:xfrm>
          <a:prstGeom prst="rect">
            <a:avLst/>
          </a:prstGeom>
          <a:noFill/>
          <a:ln>
            <a:noFill/>
          </a:ln>
        </p:spPr>
      </p:pic>
      <p:sp>
        <p:nvSpPr>
          <p:cNvPr id="599" name="Google Shape;599;p48"/>
          <p:cNvSpPr txBox="1"/>
          <p:nvPr/>
        </p:nvSpPr>
        <p:spPr>
          <a:xfrm>
            <a:off x="5239900" y="1536063"/>
            <a:ext cx="3840000" cy="27705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rgbClr val="000000"/>
              </a:buClr>
              <a:buSzPts val="1400"/>
              <a:buFont typeface="Arial"/>
              <a:buChar char="❏"/>
            </a:pPr>
            <a:r>
              <a:rPr b="0" i="0" lang="en-GB" u="none" cap="none" strike="noStrike">
                <a:solidFill>
                  <a:srgbClr val="000000"/>
                </a:solidFill>
                <a:latin typeface="Arial"/>
                <a:ea typeface="Arial"/>
                <a:cs typeface="Arial"/>
                <a:sym typeface="Arial"/>
              </a:rPr>
              <a:t>Connected room structure of the household</a:t>
            </a:r>
            <a:br>
              <a:rPr b="0" i="0" lang="en-GB" u="none" cap="none" strike="noStrike">
                <a:solidFill>
                  <a:srgbClr val="000000"/>
                </a:solidFill>
                <a:latin typeface="Arial"/>
                <a:ea typeface="Arial"/>
                <a:cs typeface="Arial"/>
                <a:sym typeface="Arial"/>
              </a:rPr>
            </a:br>
            <a:endParaRPr b="0" i="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chemeClr val="dk2"/>
              </a:buClr>
              <a:buSzPts val="1400"/>
              <a:buFont typeface="Arial"/>
              <a:buChar char="❏"/>
            </a:pPr>
            <a:r>
              <a:rPr b="0" i="0" lang="en-GB" u="none" cap="none" strike="noStrike">
                <a:solidFill>
                  <a:schemeClr val="dk2"/>
                </a:solidFill>
                <a:latin typeface="Arial"/>
                <a:ea typeface="Arial"/>
                <a:cs typeface="Arial"/>
                <a:sym typeface="Arial"/>
              </a:rPr>
              <a:t>Cooking starts at t and ends at t+30 min </a:t>
            </a:r>
            <a:endParaRPr b="0" i="0" u="none" cap="none" strike="noStrike">
              <a:solidFill>
                <a:schemeClr val="dk2"/>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200"/>
              <a:buFont typeface="Arial"/>
              <a:buNone/>
            </a:pPr>
            <a:r>
              <a:t/>
            </a:r>
            <a:endParaRPr b="0" i="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en-GB" u="none" cap="none" strike="noStrike">
                <a:solidFill>
                  <a:srgbClr val="000000"/>
                </a:solidFill>
                <a:latin typeface="Arial"/>
                <a:ea typeface="Arial"/>
                <a:cs typeface="Arial"/>
                <a:sym typeface="Arial"/>
              </a:rPr>
              <a:t>Pollutants </a:t>
            </a:r>
            <a:r>
              <a:rPr b="1" i="0" lang="en-GB" u="none" cap="none" strike="noStrike">
                <a:solidFill>
                  <a:srgbClr val="000000"/>
                </a:solidFill>
                <a:latin typeface="Arial"/>
                <a:ea typeface="Arial"/>
                <a:cs typeface="Arial"/>
                <a:sym typeface="Arial"/>
              </a:rPr>
              <a:t>quickly spread</a:t>
            </a:r>
            <a:r>
              <a:rPr b="0" i="0" lang="en-GB" u="none" cap="none" strike="noStrike">
                <a:solidFill>
                  <a:srgbClr val="000000"/>
                </a:solidFill>
                <a:latin typeface="Arial"/>
                <a:ea typeface="Arial"/>
                <a:cs typeface="Arial"/>
                <a:sym typeface="Arial"/>
              </a:rPr>
              <a:t> throughout the rooms</a:t>
            </a:r>
            <a:br>
              <a:rPr b="0" i="0" lang="en-GB" u="none" cap="none" strike="noStrike">
                <a:solidFill>
                  <a:srgbClr val="000000"/>
                </a:solidFill>
                <a:latin typeface="Arial"/>
                <a:ea typeface="Arial"/>
                <a:cs typeface="Arial"/>
                <a:sym typeface="Arial"/>
              </a:rPr>
            </a:br>
            <a:endParaRPr b="0" i="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en-GB" u="none" cap="none" strike="noStrike">
                <a:solidFill>
                  <a:srgbClr val="000000"/>
                </a:solidFill>
                <a:latin typeface="Arial"/>
                <a:ea typeface="Arial"/>
                <a:cs typeface="Arial"/>
                <a:sym typeface="Arial"/>
              </a:rPr>
              <a:t>Pollution levels drops at t+50 min, </a:t>
            </a:r>
            <a:r>
              <a:rPr b="1" i="0" lang="en-GB" u="none" cap="none" strike="noStrike">
                <a:solidFill>
                  <a:srgbClr val="000000"/>
                </a:solidFill>
                <a:latin typeface="Arial"/>
                <a:ea typeface="Arial"/>
                <a:cs typeface="Arial"/>
                <a:sym typeface="Arial"/>
              </a:rPr>
              <a:t>20 mins</a:t>
            </a:r>
            <a:r>
              <a:rPr b="0" i="0" lang="en-GB" u="none" cap="none" strike="noStrike">
                <a:solidFill>
                  <a:srgbClr val="000000"/>
                </a:solidFill>
                <a:latin typeface="Arial"/>
                <a:ea typeface="Arial"/>
                <a:cs typeface="Arial"/>
                <a:sym typeface="Arial"/>
              </a:rPr>
              <a:t> after the cooking activity ended</a:t>
            </a:r>
            <a:br>
              <a:rPr b="0" i="0" lang="en-GB" u="none" cap="none" strike="noStrike">
                <a:solidFill>
                  <a:srgbClr val="000000"/>
                </a:solidFill>
                <a:latin typeface="Arial"/>
                <a:ea typeface="Arial"/>
                <a:cs typeface="Arial"/>
                <a:sym typeface="Arial"/>
              </a:rPr>
            </a:br>
            <a:endParaRPr b="0" i="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en-GB" u="none" cap="none" strike="noStrike">
                <a:solidFill>
                  <a:srgbClr val="000000"/>
                </a:solidFill>
                <a:latin typeface="Arial"/>
                <a:ea typeface="Arial"/>
                <a:cs typeface="Arial"/>
                <a:sym typeface="Arial"/>
              </a:rPr>
              <a:t>Pollution levels </a:t>
            </a:r>
            <a:r>
              <a:rPr b="1" i="0" lang="en-GB" u="none" cap="none" strike="noStrike">
                <a:solidFill>
                  <a:srgbClr val="000000"/>
                </a:solidFill>
                <a:latin typeface="Arial"/>
                <a:ea typeface="Arial"/>
                <a:cs typeface="Arial"/>
                <a:sym typeface="Arial"/>
              </a:rPr>
              <a:t>depletes quickly</a:t>
            </a:r>
            <a:endParaRPr b="1" i="0" u="none" cap="none" strike="noStrike">
              <a:solidFill>
                <a:srgbClr val="000000"/>
              </a:solidFill>
              <a:latin typeface="Arial"/>
              <a:ea typeface="Arial"/>
              <a:cs typeface="Arial"/>
              <a:sym typeface="Arial"/>
            </a:endParaRPr>
          </a:p>
        </p:txBody>
      </p:sp>
      <p:grpSp>
        <p:nvGrpSpPr>
          <p:cNvPr id="600" name="Google Shape;600;p48"/>
          <p:cNvGrpSpPr/>
          <p:nvPr/>
        </p:nvGrpSpPr>
        <p:grpSpPr>
          <a:xfrm>
            <a:off x="7882244" y="4910733"/>
            <a:ext cx="1248987" cy="215400"/>
            <a:chOff x="7833500" y="4929038"/>
            <a:chExt cx="1248987" cy="215400"/>
          </a:xfrm>
        </p:grpSpPr>
        <p:pic>
          <p:nvPicPr>
            <p:cNvPr id="601" name="Google Shape;601;p48"/>
            <p:cNvPicPr preferRelativeResize="0"/>
            <p:nvPr/>
          </p:nvPicPr>
          <p:blipFill>
            <a:blip r:embed="rId5">
              <a:alphaModFix/>
            </a:blip>
            <a:stretch>
              <a:fillRect/>
            </a:stretch>
          </p:blipFill>
          <p:spPr>
            <a:xfrm>
              <a:off x="7833500" y="4929978"/>
              <a:ext cx="959724" cy="213525"/>
            </a:xfrm>
            <a:prstGeom prst="rect">
              <a:avLst/>
            </a:prstGeom>
            <a:noFill/>
            <a:ln>
              <a:noFill/>
            </a:ln>
          </p:spPr>
        </p:pic>
        <p:sp>
          <p:nvSpPr>
            <p:cNvPr id="602" name="Google Shape;602;p48"/>
            <p:cNvSpPr txBox="1"/>
            <p:nvPr/>
          </p:nvSpPr>
          <p:spPr>
            <a:xfrm>
              <a:off x="8853587" y="4929038"/>
              <a:ext cx="228900" cy="2154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1200"/>
                </a:spcAft>
                <a:buNone/>
              </a:pPr>
              <a:r>
                <a:rPr b="1" lang="en-GB">
                  <a:solidFill>
                    <a:srgbClr val="6AA84F"/>
                  </a:solidFill>
                </a:rPr>
                <a:t>24</a:t>
              </a:r>
              <a:endParaRPr b="1">
                <a:solidFill>
                  <a:srgbClr val="6AA84F"/>
                </a:solidFil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9">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9">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9">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9">
                                            <p:txEl>
                                              <p:pRg end="5" st="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sp>
        <p:nvSpPr>
          <p:cNvPr id="607" name="Google Shape;607;p49"/>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Indoor Pollution Dynamics</a:t>
            </a:r>
            <a:endParaRPr/>
          </a:p>
        </p:txBody>
      </p:sp>
      <p:sp>
        <p:nvSpPr>
          <p:cNvPr id="608" name="Google Shape;608;p49"/>
          <p:cNvSpPr txBox="1"/>
          <p:nvPr/>
        </p:nvSpPr>
        <p:spPr>
          <a:xfrm>
            <a:off x="712725" y="1661100"/>
            <a:ext cx="3647100" cy="2134800"/>
          </a:xfrm>
          <a:prstGeom prst="rect">
            <a:avLst/>
          </a:prstGeom>
          <a:noFill/>
          <a:ln>
            <a:noFill/>
          </a:ln>
        </p:spPr>
        <p:txBody>
          <a:bodyPr anchorCtr="0" anchor="t" bIns="91425" lIns="91425" spcFirstLastPara="1" rIns="91425" wrap="square" tIns="91425">
            <a:spAutoFit/>
          </a:bodyPr>
          <a:lstStyle/>
          <a:p>
            <a:pPr indent="-317500" lvl="0" marL="457200" rtl="0" algn="l">
              <a:lnSpc>
                <a:spcPct val="115000"/>
              </a:lnSpc>
              <a:spcBef>
                <a:spcPts val="0"/>
              </a:spcBef>
              <a:spcAft>
                <a:spcPts val="0"/>
              </a:spcAft>
              <a:buClr>
                <a:srgbClr val="999999"/>
              </a:buClr>
              <a:buSzPts val="1400"/>
              <a:buChar char="❏"/>
            </a:pPr>
            <a:r>
              <a:rPr lang="en-GB">
                <a:solidFill>
                  <a:srgbClr val="999999"/>
                </a:solidFill>
              </a:rPr>
              <a:t>Due to Indoor Ventilation</a:t>
            </a:r>
            <a:br>
              <a:rPr lang="en-GB">
                <a:solidFill>
                  <a:srgbClr val="999999"/>
                </a:solidFill>
              </a:rPr>
            </a:br>
            <a:endParaRPr>
              <a:solidFill>
                <a:srgbClr val="999999"/>
              </a:solidFill>
            </a:endParaRPr>
          </a:p>
          <a:p>
            <a:pPr indent="-317500" lvl="0" marL="457200" rtl="0" algn="l">
              <a:lnSpc>
                <a:spcPct val="115000"/>
              </a:lnSpc>
              <a:spcBef>
                <a:spcPts val="0"/>
              </a:spcBef>
              <a:spcAft>
                <a:spcPts val="0"/>
              </a:spcAft>
              <a:buClr>
                <a:srgbClr val="999999"/>
              </a:buClr>
              <a:buSzPts val="1400"/>
              <a:buChar char="❏"/>
            </a:pPr>
            <a:r>
              <a:rPr lang="en-GB">
                <a:solidFill>
                  <a:srgbClr val="999999"/>
                </a:solidFill>
              </a:rPr>
              <a:t>Due to Indoor Airflow Dynamics</a:t>
            </a:r>
            <a:br>
              <a:rPr lang="en-GB">
                <a:solidFill>
                  <a:srgbClr val="999999"/>
                </a:solidFill>
              </a:rPr>
            </a:br>
            <a:endParaRPr>
              <a:solidFill>
                <a:srgbClr val="999999"/>
              </a:solidFill>
            </a:endParaRPr>
          </a:p>
          <a:p>
            <a:pPr indent="-317500" lvl="0" marL="457200" rtl="0" algn="l">
              <a:lnSpc>
                <a:spcPct val="115000"/>
              </a:lnSpc>
              <a:spcBef>
                <a:spcPts val="0"/>
              </a:spcBef>
              <a:spcAft>
                <a:spcPts val="0"/>
              </a:spcAft>
              <a:buClr>
                <a:srgbClr val="999999"/>
              </a:buClr>
              <a:buSzPts val="1400"/>
              <a:buChar char="❏"/>
            </a:pPr>
            <a:r>
              <a:rPr lang="en-GB">
                <a:solidFill>
                  <a:srgbClr val="999999"/>
                </a:solidFill>
              </a:rPr>
              <a:t>Floor plan and Room Structure</a:t>
            </a:r>
            <a:endParaRPr>
              <a:solidFill>
                <a:srgbClr val="999999"/>
              </a:solidFill>
            </a:endParaRPr>
          </a:p>
          <a:p>
            <a:pPr indent="0" lvl="0" marL="457200" rtl="0" algn="l">
              <a:lnSpc>
                <a:spcPct val="115000"/>
              </a:lnSpc>
              <a:spcBef>
                <a:spcPts val="0"/>
              </a:spcBef>
              <a:spcAft>
                <a:spcPts val="0"/>
              </a:spcAft>
              <a:buNone/>
            </a:pPr>
            <a:r>
              <a:t/>
            </a:r>
            <a:endParaRPr>
              <a:solidFill>
                <a:schemeClr val="dk2"/>
              </a:solidFill>
            </a:endParaRPr>
          </a:p>
          <a:p>
            <a:pPr indent="-317500" lvl="0" marL="457200" rtl="0" algn="l">
              <a:lnSpc>
                <a:spcPct val="115000"/>
              </a:lnSpc>
              <a:spcBef>
                <a:spcPts val="0"/>
              </a:spcBef>
              <a:spcAft>
                <a:spcPts val="0"/>
              </a:spcAft>
              <a:buClr>
                <a:schemeClr val="dk2"/>
              </a:buClr>
              <a:buSzPts val="1400"/>
              <a:buChar char="❏"/>
            </a:pPr>
            <a:r>
              <a:rPr b="1" lang="en-GB">
                <a:solidFill>
                  <a:schemeClr val="dk2"/>
                </a:solidFill>
              </a:rPr>
              <a:t>Activities of Daily Living &amp; More …</a:t>
            </a:r>
            <a:endParaRPr b="1">
              <a:solidFill>
                <a:schemeClr val="dk2"/>
              </a:solidFill>
            </a:endParaRPr>
          </a:p>
          <a:p>
            <a:pPr indent="-317500" lvl="1" marL="914400" rtl="0" algn="l">
              <a:lnSpc>
                <a:spcPct val="115000"/>
              </a:lnSpc>
              <a:spcBef>
                <a:spcPts val="0"/>
              </a:spcBef>
              <a:spcAft>
                <a:spcPts val="0"/>
              </a:spcAft>
              <a:buClr>
                <a:schemeClr val="dk2"/>
              </a:buClr>
              <a:buSzPts val="1400"/>
              <a:buChar char="❏"/>
            </a:pPr>
            <a:r>
              <a:rPr lang="en-GB" u="sng">
                <a:solidFill>
                  <a:schemeClr val="dk2"/>
                </a:solidFill>
              </a:rPr>
              <a:t>Please checkout our paper</a:t>
            </a:r>
            <a:endParaRPr u="sng">
              <a:solidFill>
                <a:schemeClr val="dk2"/>
              </a:solidFill>
            </a:endParaRPr>
          </a:p>
        </p:txBody>
      </p:sp>
      <p:pic>
        <p:nvPicPr>
          <p:cNvPr id="609" name="Google Shape;609;p49"/>
          <p:cNvPicPr preferRelativeResize="0"/>
          <p:nvPr/>
        </p:nvPicPr>
        <p:blipFill>
          <a:blip r:embed="rId3">
            <a:alphaModFix/>
          </a:blip>
          <a:stretch>
            <a:fillRect/>
          </a:stretch>
        </p:blipFill>
        <p:spPr>
          <a:xfrm>
            <a:off x="5460200" y="1357250"/>
            <a:ext cx="656826" cy="656826"/>
          </a:xfrm>
          <a:prstGeom prst="rect">
            <a:avLst/>
          </a:prstGeom>
          <a:noFill/>
          <a:ln>
            <a:noFill/>
          </a:ln>
        </p:spPr>
      </p:pic>
      <p:pic>
        <p:nvPicPr>
          <p:cNvPr id="610" name="Google Shape;610;p49"/>
          <p:cNvPicPr preferRelativeResize="0"/>
          <p:nvPr/>
        </p:nvPicPr>
        <p:blipFill>
          <a:blip r:embed="rId4">
            <a:alphaModFix/>
          </a:blip>
          <a:stretch>
            <a:fillRect/>
          </a:stretch>
        </p:blipFill>
        <p:spPr>
          <a:xfrm>
            <a:off x="6737550" y="1349325"/>
            <a:ext cx="656826" cy="656826"/>
          </a:xfrm>
          <a:prstGeom prst="rect">
            <a:avLst/>
          </a:prstGeom>
          <a:noFill/>
          <a:ln>
            <a:noFill/>
          </a:ln>
        </p:spPr>
      </p:pic>
      <p:pic>
        <p:nvPicPr>
          <p:cNvPr id="611" name="Google Shape;611;p49"/>
          <p:cNvPicPr preferRelativeResize="0"/>
          <p:nvPr/>
        </p:nvPicPr>
        <p:blipFill>
          <a:blip r:embed="rId5">
            <a:alphaModFix/>
          </a:blip>
          <a:stretch>
            <a:fillRect/>
          </a:stretch>
        </p:blipFill>
        <p:spPr>
          <a:xfrm>
            <a:off x="5202175" y="2276175"/>
            <a:ext cx="656826" cy="656850"/>
          </a:xfrm>
          <a:prstGeom prst="rect">
            <a:avLst/>
          </a:prstGeom>
          <a:noFill/>
          <a:ln>
            <a:noFill/>
          </a:ln>
        </p:spPr>
      </p:pic>
      <p:pic>
        <p:nvPicPr>
          <p:cNvPr id="612" name="Google Shape;612;p49"/>
          <p:cNvPicPr preferRelativeResize="0"/>
          <p:nvPr/>
        </p:nvPicPr>
        <p:blipFill>
          <a:blip r:embed="rId6">
            <a:alphaModFix/>
          </a:blip>
          <a:stretch>
            <a:fillRect/>
          </a:stretch>
        </p:blipFill>
        <p:spPr>
          <a:xfrm>
            <a:off x="6525449" y="2241524"/>
            <a:ext cx="656826" cy="656826"/>
          </a:xfrm>
          <a:prstGeom prst="rect">
            <a:avLst/>
          </a:prstGeom>
          <a:noFill/>
          <a:ln>
            <a:noFill/>
          </a:ln>
        </p:spPr>
      </p:pic>
      <p:pic>
        <p:nvPicPr>
          <p:cNvPr id="613" name="Google Shape;613;p49"/>
          <p:cNvPicPr preferRelativeResize="0"/>
          <p:nvPr/>
        </p:nvPicPr>
        <p:blipFill>
          <a:blip r:embed="rId7">
            <a:alphaModFix/>
          </a:blip>
          <a:stretch>
            <a:fillRect/>
          </a:stretch>
        </p:blipFill>
        <p:spPr>
          <a:xfrm>
            <a:off x="5593525" y="3052025"/>
            <a:ext cx="656826" cy="656826"/>
          </a:xfrm>
          <a:prstGeom prst="rect">
            <a:avLst/>
          </a:prstGeom>
          <a:noFill/>
          <a:ln>
            <a:noFill/>
          </a:ln>
        </p:spPr>
      </p:pic>
      <p:pic>
        <p:nvPicPr>
          <p:cNvPr id="614" name="Google Shape;614;p49"/>
          <p:cNvPicPr preferRelativeResize="0"/>
          <p:nvPr/>
        </p:nvPicPr>
        <p:blipFill>
          <a:blip r:embed="rId8">
            <a:alphaModFix/>
          </a:blip>
          <a:stretch>
            <a:fillRect/>
          </a:stretch>
        </p:blipFill>
        <p:spPr>
          <a:xfrm>
            <a:off x="6591900" y="3784750"/>
            <a:ext cx="656826" cy="656826"/>
          </a:xfrm>
          <a:prstGeom prst="rect">
            <a:avLst/>
          </a:prstGeom>
          <a:noFill/>
          <a:ln>
            <a:noFill/>
          </a:ln>
        </p:spPr>
      </p:pic>
      <p:pic>
        <p:nvPicPr>
          <p:cNvPr id="615" name="Google Shape;615;p49"/>
          <p:cNvPicPr preferRelativeResize="0"/>
          <p:nvPr/>
        </p:nvPicPr>
        <p:blipFill>
          <a:blip r:embed="rId9">
            <a:alphaModFix/>
          </a:blip>
          <a:stretch>
            <a:fillRect/>
          </a:stretch>
        </p:blipFill>
        <p:spPr>
          <a:xfrm>
            <a:off x="7335750" y="3052025"/>
            <a:ext cx="656826" cy="656826"/>
          </a:xfrm>
          <a:prstGeom prst="rect">
            <a:avLst/>
          </a:prstGeom>
          <a:noFill/>
          <a:ln>
            <a:noFill/>
          </a:ln>
        </p:spPr>
      </p:pic>
      <p:pic>
        <p:nvPicPr>
          <p:cNvPr id="616" name="Google Shape;616;p49"/>
          <p:cNvPicPr preferRelativeResize="0"/>
          <p:nvPr/>
        </p:nvPicPr>
        <p:blipFill>
          <a:blip r:embed="rId10">
            <a:alphaModFix/>
          </a:blip>
          <a:stretch>
            <a:fillRect/>
          </a:stretch>
        </p:blipFill>
        <p:spPr>
          <a:xfrm>
            <a:off x="5460200" y="4093275"/>
            <a:ext cx="656826" cy="656826"/>
          </a:xfrm>
          <a:prstGeom prst="rect">
            <a:avLst/>
          </a:prstGeom>
          <a:noFill/>
          <a:ln>
            <a:noFill/>
          </a:ln>
        </p:spPr>
      </p:pic>
      <p:sp>
        <p:nvSpPr>
          <p:cNvPr id="617" name="Google Shape;617;p49"/>
          <p:cNvSpPr txBox="1"/>
          <p:nvPr/>
        </p:nvSpPr>
        <p:spPr>
          <a:xfrm>
            <a:off x="311700" y="4820400"/>
            <a:ext cx="23520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900">
                <a:solidFill>
                  <a:srgbClr val="999999"/>
                </a:solidFill>
              </a:rPr>
              <a:t>Image sources: </a:t>
            </a:r>
            <a:r>
              <a:rPr lang="en-GB" sz="900" u="sng">
                <a:solidFill>
                  <a:srgbClr val="999999"/>
                </a:solidFill>
                <a:hlinkClick r:id="rId11">
                  <a:extLst>
                    <a:ext uri="{A12FA001-AC4F-418D-AE19-62706E023703}">
                      <ahyp:hlinkClr val="tx"/>
                    </a:ext>
                  </a:extLst>
                </a:hlinkClick>
              </a:rPr>
              <a:t>https://www.flaticon.com/</a:t>
            </a:r>
            <a:r>
              <a:rPr lang="en-GB" sz="900">
                <a:solidFill>
                  <a:srgbClr val="999999"/>
                </a:solidFill>
              </a:rPr>
              <a:t> </a:t>
            </a:r>
            <a:endParaRPr sz="900">
              <a:solidFill>
                <a:srgbClr val="999999"/>
              </a:solidFill>
            </a:endParaRPr>
          </a:p>
        </p:txBody>
      </p:sp>
      <p:grpSp>
        <p:nvGrpSpPr>
          <p:cNvPr id="618" name="Google Shape;618;p49"/>
          <p:cNvGrpSpPr/>
          <p:nvPr/>
        </p:nvGrpSpPr>
        <p:grpSpPr>
          <a:xfrm>
            <a:off x="7882244" y="4910733"/>
            <a:ext cx="1248987" cy="215400"/>
            <a:chOff x="7833500" y="4929038"/>
            <a:chExt cx="1248987" cy="215400"/>
          </a:xfrm>
        </p:grpSpPr>
        <p:pic>
          <p:nvPicPr>
            <p:cNvPr id="619" name="Google Shape;619;p49"/>
            <p:cNvPicPr preferRelativeResize="0"/>
            <p:nvPr/>
          </p:nvPicPr>
          <p:blipFill>
            <a:blip r:embed="rId12">
              <a:alphaModFix/>
            </a:blip>
            <a:stretch>
              <a:fillRect/>
            </a:stretch>
          </p:blipFill>
          <p:spPr>
            <a:xfrm>
              <a:off x="7833500" y="4929978"/>
              <a:ext cx="959724" cy="213525"/>
            </a:xfrm>
            <a:prstGeom prst="rect">
              <a:avLst/>
            </a:prstGeom>
            <a:noFill/>
            <a:ln>
              <a:noFill/>
            </a:ln>
          </p:spPr>
        </p:pic>
        <p:sp>
          <p:nvSpPr>
            <p:cNvPr id="620" name="Google Shape;620;p49"/>
            <p:cNvSpPr txBox="1"/>
            <p:nvPr/>
          </p:nvSpPr>
          <p:spPr>
            <a:xfrm>
              <a:off x="8853587" y="4929038"/>
              <a:ext cx="228900" cy="2154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1200"/>
                </a:spcAft>
                <a:buNone/>
              </a:pPr>
              <a:r>
                <a:rPr b="1" lang="en-GB">
                  <a:solidFill>
                    <a:srgbClr val="6AA84F"/>
                  </a:solidFill>
                </a:rPr>
                <a:t>24</a:t>
              </a:r>
              <a:endParaRPr b="1">
                <a:solidFill>
                  <a:srgbClr val="6AA84F"/>
                </a:solidFill>
              </a:endParaRPr>
            </a:p>
          </p:txBody>
        </p:sp>
      </p:grpSp>
      <p:pic>
        <p:nvPicPr>
          <p:cNvPr id="621" name="Google Shape;621;p49"/>
          <p:cNvPicPr preferRelativeResize="0"/>
          <p:nvPr/>
        </p:nvPicPr>
        <p:blipFill>
          <a:blip r:embed="rId13">
            <a:alphaModFix/>
          </a:blip>
          <a:stretch>
            <a:fillRect/>
          </a:stretch>
        </p:blipFill>
        <p:spPr>
          <a:xfrm>
            <a:off x="3319175" y="1661100"/>
            <a:ext cx="366775" cy="366775"/>
          </a:xfrm>
          <a:prstGeom prst="rect">
            <a:avLst/>
          </a:prstGeom>
          <a:noFill/>
          <a:ln>
            <a:noFill/>
          </a:ln>
        </p:spPr>
      </p:pic>
      <p:pic>
        <p:nvPicPr>
          <p:cNvPr id="622" name="Google Shape;622;p49"/>
          <p:cNvPicPr preferRelativeResize="0"/>
          <p:nvPr/>
        </p:nvPicPr>
        <p:blipFill>
          <a:blip r:embed="rId13">
            <a:alphaModFix/>
          </a:blip>
          <a:stretch>
            <a:fillRect/>
          </a:stretch>
        </p:blipFill>
        <p:spPr>
          <a:xfrm>
            <a:off x="3873512" y="2144625"/>
            <a:ext cx="366775" cy="366775"/>
          </a:xfrm>
          <a:prstGeom prst="rect">
            <a:avLst/>
          </a:prstGeom>
          <a:noFill/>
          <a:ln>
            <a:noFill/>
          </a:ln>
        </p:spPr>
      </p:pic>
      <p:pic>
        <p:nvPicPr>
          <p:cNvPr id="623" name="Google Shape;623;p49"/>
          <p:cNvPicPr preferRelativeResize="0"/>
          <p:nvPr/>
        </p:nvPicPr>
        <p:blipFill>
          <a:blip r:embed="rId13">
            <a:alphaModFix/>
          </a:blip>
          <a:stretch>
            <a:fillRect/>
          </a:stretch>
        </p:blipFill>
        <p:spPr>
          <a:xfrm>
            <a:off x="3873512" y="2639200"/>
            <a:ext cx="366775" cy="3667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7" name="Shape 627"/>
        <p:cNvGrpSpPr/>
        <p:nvPr/>
      </p:nvGrpSpPr>
      <p:grpSpPr>
        <a:xfrm>
          <a:off x="0" y="0"/>
          <a:ext cx="0" cy="0"/>
          <a:chOff x="0" y="0"/>
          <a:chExt cx="0" cy="0"/>
        </a:xfrm>
      </p:grpSpPr>
      <p:sp>
        <p:nvSpPr>
          <p:cNvPr id="628" name="Google Shape;628;p50"/>
          <p:cNvSpPr txBox="1"/>
          <p:nvPr>
            <p:ph type="title"/>
          </p:nvPr>
        </p:nvSpPr>
        <p:spPr>
          <a:xfrm>
            <a:off x="311700" y="445025"/>
            <a:ext cx="57480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Takeaways</a:t>
            </a:r>
            <a:endParaRPr/>
          </a:p>
        </p:txBody>
      </p:sp>
      <p:sp>
        <p:nvSpPr>
          <p:cNvPr id="629" name="Google Shape;629;p50"/>
          <p:cNvSpPr txBox="1"/>
          <p:nvPr/>
        </p:nvSpPr>
        <p:spPr>
          <a:xfrm>
            <a:off x="842700" y="1401900"/>
            <a:ext cx="7458600" cy="27705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Char char="❏"/>
            </a:pPr>
            <a:r>
              <a:rPr lang="en-GB"/>
              <a:t>Bedrooms are </a:t>
            </a:r>
            <a:r>
              <a:rPr b="1" lang="en-GB"/>
              <a:t>more polluted</a:t>
            </a:r>
            <a:r>
              <a:rPr lang="en-GB"/>
              <a:t> than Kitchen</a:t>
            </a:r>
            <a:br>
              <a:rPr lang="en-GB"/>
            </a:br>
            <a:endParaRPr/>
          </a:p>
          <a:p>
            <a:pPr indent="-317500" lvl="0" marL="457200" rtl="0" algn="l">
              <a:spcBef>
                <a:spcPts val="0"/>
              </a:spcBef>
              <a:spcAft>
                <a:spcPts val="0"/>
              </a:spcAft>
              <a:buSzPts val="1400"/>
              <a:buChar char="❏"/>
            </a:pPr>
            <a:r>
              <a:rPr lang="en-GB"/>
              <a:t>Airflow </a:t>
            </a:r>
            <a:r>
              <a:rPr b="1" lang="en-GB"/>
              <a:t>directs the spread</a:t>
            </a:r>
            <a:r>
              <a:rPr lang="en-GB"/>
              <a:t> of pollutants in indoor environments</a:t>
            </a:r>
            <a:br>
              <a:rPr lang="en-GB"/>
            </a:br>
            <a:endParaRPr/>
          </a:p>
          <a:p>
            <a:pPr indent="-317500" lvl="0" marL="457200" rtl="0" algn="l">
              <a:spcBef>
                <a:spcPts val="0"/>
              </a:spcBef>
              <a:spcAft>
                <a:spcPts val="0"/>
              </a:spcAft>
              <a:buClr>
                <a:schemeClr val="dk2"/>
              </a:buClr>
              <a:buSzPts val="1400"/>
              <a:buChar char="❏"/>
            </a:pPr>
            <a:r>
              <a:rPr lang="en-GB">
                <a:solidFill>
                  <a:schemeClr val="dk2"/>
                </a:solidFill>
              </a:rPr>
              <a:t>Households with </a:t>
            </a:r>
            <a:r>
              <a:rPr b="1" lang="en-GB">
                <a:solidFill>
                  <a:schemeClr val="dk2"/>
                </a:solidFill>
              </a:rPr>
              <a:t>large</a:t>
            </a:r>
            <a:r>
              <a:rPr lang="en-GB">
                <a:solidFill>
                  <a:schemeClr val="dk2"/>
                </a:solidFill>
              </a:rPr>
              <a:t> </a:t>
            </a:r>
            <a:r>
              <a:rPr b="1" lang="en-GB">
                <a:solidFill>
                  <a:schemeClr val="dk2"/>
                </a:solidFill>
              </a:rPr>
              <a:t>windows</a:t>
            </a:r>
            <a:r>
              <a:rPr lang="en-GB">
                <a:solidFill>
                  <a:schemeClr val="dk2"/>
                </a:solidFill>
              </a:rPr>
              <a:t> can be very </a:t>
            </a:r>
            <a:r>
              <a:rPr b="1" lang="en-GB">
                <a:solidFill>
                  <a:schemeClr val="dk2"/>
                </a:solidFill>
              </a:rPr>
              <a:t>effective</a:t>
            </a:r>
            <a:r>
              <a:rPr lang="en-GB">
                <a:solidFill>
                  <a:schemeClr val="dk2"/>
                </a:solidFill>
              </a:rPr>
              <a:t> in recovering from a pollutants</a:t>
            </a:r>
            <a:endParaRPr>
              <a:solidFill>
                <a:schemeClr val="dk2"/>
              </a:solidFill>
            </a:endParaRPr>
          </a:p>
          <a:p>
            <a:pPr indent="0" lvl="0" marL="457200" rtl="0" algn="l">
              <a:spcBef>
                <a:spcPts val="0"/>
              </a:spcBef>
              <a:spcAft>
                <a:spcPts val="0"/>
              </a:spcAft>
              <a:buNone/>
            </a:pPr>
            <a:r>
              <a:t/>
            </a:r>
            <a:endParaRPr/>
          </a:p>
          <a:p>
            <a:pPr indent="-317500" lvl="0" marL="457200" rtl="0" algn="l">
              <a:spcBef>
                <a:spcPts val="0"/>
              </a:spcBef>
              <a:spcAft>
                <a:spcPts val="0"/>
              </a:spcAft>
              <a:buSzPts val="1400"/>
              <a:buChar char="❏"/>
            </a:pPr>
            <a:r>
              <a:rPr lang="en-GB"/>
              <a:t>An </a:t>
            </a:r>
            <a:r>
              <a:rPr b="1" lang="en-GB"/>
              <a:t>isolated rooms</a:t>
            </a:r>
            <a:r>
              <a:rPr lang="en-GB"/>
              <a:t> can lead to </a:t>
            </a:r>
            <a:r>
              <a:rPr b="1" lang="en-GB"/>
              <a:t>trapped</a:t>
            </a:r>
            <a:r>
              <a:rPr lang="en-GB"/>
              <a:t> and </a:t>
            </a:r>
            <a:r>
              <a:rPr b="1" lang="en-GB"/>
              <a:t>long-term</a:t>
            </a:r>
            <a:r>
              <a:rPr lang="en-GB"/>
              <a:t> </a:t>
            </a:r>
            <a:r>
              <a:rPr b="1" lang="en-GB"/>
              <a:t>lingering</a:t>
            </a:r>
            <a:r>
              <a:rPr lang="en-GB"/>
              <a:t> of pollutants</a:t>
            </a:r>
            <a:br>
              <a:rPr lang="en-GB"/>
            </a:br>
            <a:endParaRPr/>
          </a:p>
          <a:p>
            <a:pPr indent="-317500" lvl="0" marL="457200" rtl="0" algn="l">
              <a:spcBef>
                <a:spcPts val="0"/>
              </a:spcBef>
              <a:spcAft>
                <a:spcPts val="0"/>
              </a:spcAft>
              <a:buSzPts val="1400"/>
              <a:buChar char="❏"/>
            </a:pPr>
            <a:r>
              <a:rPr lang="en-GB"/>
              <a:t>VOC</a:t>
            </a:r>
            <a:r>
              <a:rPr lang="en-GB"/>
              <a:t>, Ethanol are </a:t>
            </a:r>
            <a:r>
              <a:rPr b="1" lang="en-GB"/>
              <a:t>aggressive</a:t>
            </a:r>
            <a:r>
              <a:rPr lang="en-GB"/>
              <a:t> in </a:t>
            </a:r>
            <a:r>
              <a:rPr b="1" lang="en-GB"/>
              <a:t>spreading</a:t>
            </a:r>
            <a:r>
              <a:rPr lang="en-GB"/>
              <a:t> and </a:t>
            </a:r>
            <a:r>
              <a:rPr b="1" lang="en-GB"/>
              <a:t>hard</a:t>
            </a:r>
            <a:r>
              <a:rPr lang="en-GB"/>
              <a:t> to </a:t>
            </a:r>
            <a:r>
              <a:rPr b="1" lang="en-GB"/>
              <a:t>ventilate</a:t>
            </a:r>
            <a:r>
              <a:rPr lang="en-GB"/>
              <a:t>, irrespective of the floor plan and room structures</a:t>
            </a:r>
            <a:endParaRPr/>
          </a:p>
          <a:p>
            <a:pPr indent="0" lvl="0" marL="457200" rtl="0" algn="l">
              <a:spcBef>
                <a:spcPts val="0"/>
              </a:spcBef>
              <a:spcAft>
                <a:spcPts val="0"/>
              </a:spcAft>
              <a:buNone/>
            </a:pPr>
            <a:r>
              <a:t/>
            </a:r>
            <a:endParaRPr/>
          </a:p>
          <a:p>
            <a:pPr indent="-317500" lvl="0" marL="457200" rtl="0" algn="l">
              <a:spcBef>
                <a:spcPts val="0"/>
              </a:spcBef>
              <a:spcAft>
                <a:spcPts val="0"/>
              </a:spcAft>
              <a:buSzPts val="1400"/>
              <a:buChar char="❏"/>
            </a:pPr>
            <a:r>
              <a:rPr lang="en-GB"/>
              <a:t>Occupants’ </a:t>
            </a:r>
            <a:r>
              <a:rPr b="1" lang="en-GB"/>
              <a:t>behaviour and activities</a:t>
            </a:r>
            <a:r>
              <a:rPr lang="en-GB"/>
              <a:t> influence </a:t>
            </a:r>
            <a:r>
              <a:rPr lang="en-GB"/>
              <a:t>indoor air quality</a:t>
            </a:r>
            <a:endParaRPr/>
          </a:p>
        </p:txBody>
      </p:sp>
      <p:pic>
        <p:nvPicPr>
          <p:cNvPr id="630" name="Google Shape;630;p50"/>
          <p:cNvPicPr preferRelativeResize="0"/>
          <p:nvPr/>
        </p:nvPicPr>
        <p:blipFill>
          <a:blip r:embed="rId3">
            <a:alphaModFix/>
          </a:blip>
          <a:stretch>
            <a:fillRect/>
          </a:stretch>
        </p:blipFill>
        <p:spPr>
          <a:xfrm>
            <a:off x="8257925" y="3859650"/>
            <a:ext cx="734225" cy="734225"/>
          </a:xfrm>
          <a:prstGeom prst="rect">
            <a:avLst/>
          </a:prstGeom>
          <a:noFill/>
          <a:ln>
            <a:noFill/>
          </a:ln>
        </p:spPr>
      </p:pic>
      <p:pic>
        <p:nvPicPr>
          <p:cNvPr id="631" name="Google Shape;631;p50"/>
          <p:cNvPicPr preferRelativeResize="0"/>
          <p:nvPr/>
        </p:nvPicPr>
        <p:blipFill>
          <a:blip r:embed="rId4">
            <a:alphaModFix/>
          </a:blip>
          <a:stretch>
            <a:fillRect/>
          </a:stretch>
        </p:blipFill>
        <p:spPr>
          <a:xfrm>
            <a:off x="6763450" y="4180700"/>
            <a:ext cx="734225" cy="734225"/>
          </a:xfrm>
          <a:prstGeom prst="rect">
            <a:avLst/>
          </a:prstGeom>
          <a:noFill/>
          <a:ln>
            <a:noFill/>
          </a:ln>
        </p:spPr>
      </p:pic>
      <p:sp>
        <p:nvSpPr>
          <p:cNvPr id="632" name="Google Shape;632;p50"/>
          <p:cNvSpPr txBox="1"/>
          <p:nvPr/>
        </p:nvSpPr>
        <p:spPr>
          <a:xfrm>
            <a:off x="311700" y="4820400"/>
            <a:ext cx="23520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900">
                <a:solidFill>
                  <a:srgbClr val="999999"/>
                </a:solidFill>
              </a:rPr>
              <a:t>Image sources: </a:t>
            </a:r>
            <a:r>
              <a:rPr lang="en-GB" sz="900" u="sng">
                <a:solidFill>
                  <a:srgbClr val="999999"/>
                </a:solidFill>
                <a:hlinkClick r:id="rId5">
                  <a:extLst>
                    <a:ext uri="{A12FA001-AC4F-418D-AE19-62706E023703}">
                      <ahyp:hlinkClr val="tx"/>
                    </a:ext>
                  </a:extLst>
                </a:hlinkClick>
              </a:rPr>
              <a:t>https://www.flaticon.com/</a:t>
            </a:r>
            <a:r>
              <a:rPr lang="en-GB" sz="900">
                <a:solidFill>
                  <a:srgbClr val="999999"/>
                </a:solidFill>
              </a:rPr>
              <a:t> </a:t>
            </a:r>
            <a:endParaRPr sz="900">
              <a:solidFill>
                <a:srgbClr val="999999"/>
              </a:solidFill>
            </a:endParaRPr>
          </a:p>
        </p:txBody>
      </p:sp>
      <p:grpSp>
        <p:nvGrpSpPr>
          <p:cNvPr id="633" name="Google Shape;633;p50"/>
          <p:cNvGrpSpPr/>
          <p:nvPr/>
        </p:nvGrpSpPr>
        <p:grpSpPr>
          <a:xfrm>
            <a:off x="7882244" y="4910733"/>
            <a:ext cx="1248987" cy="215400"/>
            <a:chOff x="7833500" y="4929038"/>
            <a:chExt cx="1248987" cy="215400"/>
          </a:xfrm>
        </p:grpSpPr>
        <p:pic>
          <p:nvPicPr>
            <p:cNvPr id="634" name="Google Shape;634;p50"/>
            <p:cNvPicPr preferRelativeResize="0"/>
            <p:nvPr/>
          </p:nvPicPr>
          <p:blipFill>
            <a:blip r:embed="rId6">
              <a:alphaModFix/>
            </a:blip>
            <a:stretch>
              <a:fillRect/>
            </a:stretch>
          </p:blipFill>
          <p:spPr>
            <a:xfrm>
              <a:off x="7833500" y="4929978"/>
              <a:ext cx="959724" cy="213525"/>
            </a:xfrm>
            <a:prstGeom prst="rect">
              <a:avLst/>
            </a:prstGeom>
            <a:noFill/>
            <a:ln>
              <a:noFill/>
            </a:ln>
          </p:spPr>
        </p:pic>
        <p:sp>
          <p:nvSpPr>
            <p:cNvPr id="635" name="Google Shape;635;p50"/>
            <p:cNvSpPr txBox="1"/>
            <p:nvPr/>
          </p:nvSpPr>
          <p:spPr>
            <a:xfrm>
              <a:off x="8853587" y="4929038"/>
              <a:ext cx="228900" cy="2154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1200"/>
                </a:spcAft>
                <a:buNone/>
              </a:pPr>
              <a:r>
                <a:rPr b="1" lang="en-GB">
                  <a:solidFill>
                    <a:srgbClr val="6AA84F"/>
                  </a:solidFill>
                </a:rPr>
                <a:t>24</a:t>
              </a:r>
              <a:endParaRPr b="1">
                <a:solidFill>
                  <a:srgbClr val="6AA84F"/>
                </a:solidFil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9">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9">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9">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9">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9">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9">
                                            <p:txEl>
                                              <p:pRg end="7" st="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639" name="Shape 639"/>
        <p:cNvGrpSpPr/>
        <p:nvPr/>
      </p:nvGrpSpPr>
      <p:grpSpPr>
        <a:xfrm>
          <a:off x="0" y="0"/>
          <a:ext cx="0" cy="0"/>
          <a:chOff x="0" y="0"/>
          <a:chExt cx="0" cy="0"/>
        </a:xfrm>
      </p:grpSpPr>
      <p:sp>
        <p:nvSpPr>
          <p:cNvPr id="640" name="Google Shape;640;p51"/>
          <p:cNvSpPr txBox="1"/>
          <p:nvPr>
            <p:ph type="title"/>
          </p:nvPr>
        </p:nvSpPr>
        <p:spPr>
          <a:xfrm>
            <a:off x="1381200" y="2003700"/>
            <a:ext cx="6381600" cy="113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3400">
                <a:solidFill>
                  <a:schemeClr val="lt1"/>
                </a:solidFill>
              </a:rPr>
              <a:t>Qualitative Survey on </a:t>
            </a:r>
            <a:r>
              <a:rPr i="1" lang="en-GB" sz="3400">
                <a:solidFill>
                  <a:schemeClr val="lt1"/>
                </a:solidFill>
              </a:rPr>
              <a:t>DALTON</a:t>
            </a:r>
            <a:endParaRPr i="1" sz="3400">
              <a:solidFill>
                <a:schemeClr val="lt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4" name="Shape 644"/>
        <p:cNvGrpSpPr/>
        <p:nvPr/>
      </p:nvGrpSpPr>
      <p:grpSpPr>
        <a:xfrm>
          <a:off x="0" y="0"/>
          <a:ext cx="0" cy="0"/>
          <a:chOff x="0" y="0"/>
          <a:chExt cx="0" cy="0"/>
        </a:xfrm>
      </p:grpSpPr>
      <p:sp>
        <p:nvSpPr>
          <p:cNvPr id="645" name="Google Shape;645;p52"/>
          <p:cNvSpPr txBox="1"/>
          <p:nvPr/>
        </p:nvSpPr>
        <p:spPr>
          <a:xfrm>
            <a:off x="311700" y="445025"/>
            <a:ext cx="8520600" cy="623400"/>
          </a:xfrm>
          <a:prstGeom prst="rect">
            <a:avLst/>
          </a:prstGeom>
          <a:noFill/>
          <a:ln>
            <a:noFill/>
          </a:ln>
        </p:spPr>
        <p:txBody>
          <a:bodyPr anchorCtr="0" anchor="t" bIns="91425" lIns="91425" spcFirstLastPara="1" rIns="91425" wrap="square" tIns="91425">
            <a:normAutofit lnSpcReduction="10000"/>
          </a:bodyPr>
          <a:lstStyle/>
          <a:p>
            <a:pPr indent="0" lvl="0" marL="0" rtl="0" algn="l">
              <a:spcBef>
                <a:spcPts val="0"/>
              </a:spcBef>
              <a:spcAft>
                <a:spcPts val="0"/>
              </a:spcAft>
              <a:buNone/>
            </a:pPr>
            <a:r>
              <a:rPr b="1" lang="en-GB" sz="3000">
                <a:solidFill>
                  <a:srgbClr val="000000"/>
                </a:solidFill>
                <a:latin typeface="Raleway"/>
                <a:ea typeface="Raleway"/>
                <a:cs typeface="Raleway"/>
                <a:sym typeface="Raleway"/>
              </a:rPr>
              <a:t>PSSUQ</a:t>
            </a:r>
            <a:r>
              <a:rPr b="1" baseline="30000" lang="en-GB" sz="3000">
                <a:solidFill>
                  <a:srgbClr val="000000"/>
                </a:solidFill>
                <a:latin typeface="Raleway"/>
                <a:ea typeface="Raleway"/>
                <a:cs typeface="Raleway"/>
                <a:sym typeface="Raleway"/>
              </a:rPr>
              <a:t>[1]</a:t>
            </a:r>
            <a:r>
              <a:rPr b="1" lang="en-GB" sz="3000">
                <a:solidFill>
                  <a:srgbClr val="000000"/>
                </a:solidFill>
                <a:latin typeface="Raleway"/>
                <a:ea typeface="Raleway"/>
                <a:cs typeface="Raleway"/>
                <a:sym typeface="Raleway"/>
              </a:rPr>
              <a:t> and NASA-TLX</a:t>
            </a:r>
            <a:r>
              <a:rPr b="1" baseline="30000" lang="en-GB" sz="3000">
                <a:solidFill>
                  <a:srgbClr val="000000"/>
                </a:solidFill>
                <a:latin typeface="Raleway"/>
                <a:ea typeface="Raleway"/>
                <a:cs typeface="Raleway"/>
                <a:sym typeface="Raleway"/>
              </a:rPr>
              <a:t>[2]</a:t>
            </a:r>
            <a:r>
              <a:rPr b="1" lang="en-GB" sz="3000">
                <a:solidFill>
                  <a:srgbClr val="000000"/>
                </a:solidFill>
                <a:latin typeface="Raleway"/>
                <a:ea typeface="Raleway"/>
                <a:cs typeface="Raleway"/>
                <a:sym typeface="Raleway"/>
              </a:rPr>
              <a:t> Survey Results</a:t>
            </a:r>
            <a:endParaRPr b="1" sz="3000">
              <a:solidFill>
                <a:srgbClr val="000000"/>
              </a:solidFill>
              <a:latin typeface="Raleway"/>
              <a:ea typeface="Raleway"/>
              <a:cs typeface="Raleway"/>
              <a:sym typeface="Raleway"/>
            </a:endParaRPr>
          </a:p>
        </p:txBody>
      </p:sp>
      <p:pic>
        <p:nvPicPr>
          <p:cNvPr id="646" name="Google Shape;646;p52"/>
          <p:cNvPicPr preferRelativeResize="0"/>
          <p:nvPr/>
        </p:nvPicPr>
        <p:blipFill>
          <a:blip r:embed="rId3">
            <a:alphaModFix/>
          </a:blip>
          <a:stretch>
            <a:fillRect/>
          </a:stretch>
        </p:blipFill>
        <p:spPr>
          <a:xfrm>
            <a:off x="836575" y="1620288"/>
            <a:ext cx="2968956" cy="1589313"/>
          </a:xfrm>
          <a:prstGeom prst="rect">
            <a:avLst/>
          </a:prstGeom>
          <a:noFill/>
          <a:ln>
            <a:noFill/>
          </a:ln>
        </p:spPr>
      </p:pic>
      <p:pic>
        <p:nvPicPr>
          <p:cNvPr id="647" name="Google Shape;647;p52"/>
          <p:cNvPicPr preferRelativeResize="0"/>
          <p:nvPr/>
        </p:nvPicPr>
        <p:blipFill>
          <a:blip r:embed="rId4">
            <a:alphaModFix/>
          </a:blip>
          <a:stretch>
            <a:fillRect/>
          </a:stretch>
        </p:blipFill>
        <p:spPr>
          <a:xfrm>
            <a:off x="5369550" y="1489150"/>
            <a:ext cx="3187126" cy="1720457"/>
          </a:xfrm>
          <a:prstGeom prst="rect">
            <a:avLst/>
          </a:prstGeom>
          <a:noFill/>
          <a:ln>
            <a:noFill/>
          </a:ln>
        </p:spPr>
      </p:pic>
      <p:pic>
        <p:nvPicPr>
          <p:cNvPr id="648" name="Google Shape;648;p52"/>
          <p:cNvPicPr preferRelativeResize="0"/>
          <p:nvPr/>
        </p:nvPicPr>
        <p:blipFill>
          <a:blip r:embed="rId5">
            <a:alphaModFix/>
          </a:blip>
          <a:stretch>
            <a:fillRect/>
          </a:stretch>
        </p:blipFill>
        <p:spPr>
          <a:xfrm>
            <a:off x="494025" y="996900"/>
            <a:ext cx="1286451" cy="623400"/>
          </a:xfrm>
          <a:prstGeom prst="rect">
            <a:avLst/>
          </a:prstGeom>
          <a:noFill/>
          <a:ln>
            <a:noFill/>
          </a:ln>
        </p:spPr>
      </p:pic>
      <p:pic>
        <p:nvPicPr>
          <p:cNvPr id="649" name="Google Shape;649;p52"/>
          <p:cNvPicPr preferRelativeResize="0"/>
          <p:nvPr/>
        </p:nvPicPr>
        <p:blipFill>
          <a:blip r:embed="rId6">
            <a:alphaModFix/>
          </a:blip>
          <a:stretch>
            <a:fillRect/>
          </a:stretch>
        </p:blipFill>
        <p:spPr>
          <a:xfrm>
            <a:off x="7602150" y="996899"/>
            <a:ext cx="954524" cy="699975"/>
          </a:xfrm>
          <a:prstGeom prst="rect">
            <a:avLst/>
          </a:prstGeom>
          <a:noFill/>
          <a:ln>
            <a:noFill/>
          </a:ln>
        </p:spPr>
      </p:pic>
      <p:cxnSp>
        <p:nvCxnSpPr>
          <p:cNvPr id="650" name="Google Shape;650;p52"/>
          <p:cNvCxnSpPr/>
          <p:nvPr/>
        </p:nvCxnSpPr>
        <p:spPr>
          <a:xfrm>
            <a:off x="4495800" y="1068425"/>
            <a:ext cx="15000" cy="3278700"/>
          </a:xfrm>
          <a:prstGeom prst="straightConnector1">
            <a:avLst/>
          </a:prstGeom>
          <a:noFill/>
          <a:ln cap="flat" cmpd="sng" w="19050">
            <a:solidFill>
              <a:srgbClr val="999999"/>
            </a:solidFill>
            <a:prstDash val="lgDash"/>
            <a:round/>
            <a:headEnd len="med" w="med" type="none"/>
            <a:tailEnd len="med" w="med" type="none"/>
          </a:ln>
        </p:spPr>
      </p:cxnSp>
      <p:sp>
        <p:nvSpPr>
          <p:cNvPr id="651" name="Google Shape;651;p52"/>
          <p:cNvSpPr/>
          <p:nvPr/>
        </p:nvSpPr>
        <p:spPr>
          <a:xfrm>
            <a:off x="3238775" y="1983850"/>
            <a:ext cx="592200" cy="1331100"/>
          </a:xfrm>
          <a:prstGeom prst="rect">
            <a:avLst/>
          </a:prstGeom>
          <a:noFill/>
          <a:ln cap="flat" cmpd="sng" w="19050">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ource Sans Pro"/>
              <a:ea typeface="Source Sans Pro"/>
              <a:cs typeface="Source Sans Pro"/>
              <a:sym typeface="Source Sans Pro"/>
            </a:endParaRPr>
          </a:p>
        </p:txBody>
      </p:sp>
      <p:sp>
        <p:nvSpPr>
          <p:cNvPr id="652" name="Google Shape;652;p52"/>
          <p:cNvSpPr/>
          <p:nvPr/>
        </p:nvSpPr>
        <p:spPr>
          <a:xfrm>
            <a:off x="8121200" y="1983850"/>
            <a:ext cx="435600" cy="1331100"/>
          </a:xfrm>
          <a:prstGeom prst="rect">
            <a:avLst/>
          </a:prstGeom>
          <a:noFill/>
          <a:ln cap="flat" cmpd="sng" w="19050">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ource Sans Pro"/>
              <a:ea typeface="Source Sans Pro"/>
              <a:cs typeface="Source Sans Pro"/>
              <a:sym typeface="Source Sans Pro"/>
            </a:endParaRPr>
          </a:p>
        </p:txBody>
      </p:sp>
      <p:sp>
        <p:nvSpPr>
          <p:cNvPr id="653" name="Google Shape;653;p52"/>
          <p:cNvSpPr txBox="1"/>
          <p:nvPr/>
        </p:nvSpPr>
        <p:spPr>
          <a:xfrm>
            <a:off x="604575" y="4577400"/>
            <a:ext cx="7668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900"/>
              <a:t>[1] UIUXTrend, “Post-Study System Usability Questionnaire.”, </a:t>
            </a:r>
            <a:r>
              <a:rPr lang="en-GB" sz="900" u="sng">
                <a:solidFill>
                  <a:srgbClr val="009688"/>
                </a:solidFill>
                <a:hlinkClick r:id="rId7">
                  <a:extLst>
                    <a:ext uri="{A12FA001-AC4F-418D-AE19-62706E023703}">
                      <ahyp:hlinkClr val="tx"/>
                    </a:ext>
                  </a:extLst>
                </a:hlinkClick>
              </a:rPr>
              <a:t>https://uiuxtrend.com/pssuq-post-study-system-usability-questionnaire/</a:t>
            </a:r>
            <a:r>
              <a:rPr lang="en-GB" sz="900"/>
              <a:t>, 2023.</a:t>
            </a:r>
            <a:br>
              <a:rPr lang="en-GB" sz="900"/>
            </a:br>
            <a:r>
              <a:rPr lang="en-GB" sz="900"/>
              <a:t>[2] Wikipedia, “NASA Task Load Index (NASA-TLX).”, </a:t>
            </a:r>
            <a:r>
              <a:rPr lang="en-GB" sz="900" u="sng">
                <a:solidFill>
                  <a:srgbClr val="009688"/>
                </a:solidFill>
                <a:hlinkClick r:id="rId8">
                  <a:extLst>
                    <a:ext uri="{A12FA001-AC4F-418D-AE19-62706E023703}">
                      <ahyp:hlinkClr val="tx"/>
                    </a:ext>
                  </a:extLst>
                </a:hlinkClick>
              </a:rPr>
              <a:t>https://en.wikipedia.org/wiki/NASA-TLX</a:t>
            </a:r>
            <a:r>
              <a:rPr lang="en-GB" sz="900"/>
              <a:t>, 2023.</a:t>
            </a:r>
            <a:endParaRPr sz="900"/>
          </a:p>
        </p:txBody>
      </p:sp>
      <p:grpSp>
        <p:nvGrpSpPr>
          <p:cNvPr id="654" name="Google Shape;654;p52"/>
          <p:cNvGrpSpPr/>
          <p:nvPr/>
        </p:nvGrpSpPr>
        <p:grpSpPr>
          <a:xfrm>
            <a:off x="7882244" y="4910733"/>
            <a:ext cx="1248987" cy="215400"/>
            <a:chOff x="7833500" y="4929038"/>
            <a:chExt cx="1248987" cy="215400"/>
          </a:xfrm>
        </p:grpSpPr>
        <p:pic>
          <p:nvPicPr>
            <p:cNvPr id="655" name="Google Shape;655;p52"/>
            <p:cNvPicPr preferRelativeResize="0"/>
            <p:nvPr/>
          </p:nvPicPr>
          <p:blipFill>
            <a:blip r:embed="rId9">
              <a:alphaModFix/>
            </a:blip>
            <a:stretch>
              <a:fillRect/>
            </a:stretch>
          </p:blipFill>
          <p:spPr>
            <a:xfrm>
              <a:off x="7833500" y="4929978"/>
              <a:ext cx="959724" cy="213525"/>
            </a:xfrm>
            <a:prstGeom prst="rect">
              <a:avLst/>
            </a:prstGeom>
            <a:noFill/>
            <a:ln>
              <a:noFill/>
            </a:ln>
          </p:spPr>
        </p:pic>
        <p:sp>
          <p:nvSpPr>
            <p:cNvPr id="656" name="Google Shape;656;p52"/>
            <p:cNvSpPr txBox="1"/>
            <p:nvPr/>
          </p:nvSpPr>
          <p:spPr>
            <a:xfrm>
              <a:off x="8853587" y="4929038"/>
              <a:ext cx="228900" cy="2154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1200"/>
                </a:spcAft>
                <a:buNone/>
              </a:pPr>
              <a:r>
                <a:rPr b="1" lang="en-GB">
                  <a:solidFill>
                    <a:srgbClr val="6AA84F"/>
                  </a:solidFill>
                </a:rPr>
                <a:t>24</a:t>
              </a:r>
              <a:endParaRPr b="1">
                <a:solidFill>
                  <a:srgbClr val="6AA84F"/>
                </a:solidFill>
              </a:endParaRPr>
            </a:p>
          </p:txBody>
        </p:sp>
      </p:grpSp>
      <p:grpSp>
        <p:nvGrpSpPr>
          <p:cNvPr id="657" name="Google Shape;657;p52"/>
          <p:cNvGrpSpPr/>
          <p:nvPr/>
        </p:nvGrpSpPr>
        <p:grpSpPr>
          <a:xfrm>
            <a:off x="5789650" y="3284400"/>
            <a:ext cx="2767025" cy="1293000"/>
            <a:chOff x="5789650" y="3284400"/>
            <a:chExt cx="2767025" cy="1293000"/>
          </a:xfrm>
        </p:grpSpPr>
        <p:grpSp>
          <p:nvGrpSpPr>
            <p:cNvPr id="658" name="Google Shape;658;p52"/>
            <p:cNvGrpSpPr/>
            <p:nvPr/>
          </p:nvGrpSpPr>
          <p:grpSpPr>
            <a:xfrm>
              <a:off x="5789650" y="3284400"/>
              <a:ext cx="2767025" cy="1293000"/>
              <a:chOff x="5789650" y="3284400"/>
              <a:chExt cx="2767025" cy="1293000"/>
            </a:xfrm>
          </p:grpSpPr>
          <p:sp>
            <p:nvSpPr>
              <p:cNvPr id="659" name="Google Shape;659;p52"/>
              <p:cNvSpPr txBox="1"/>
              <p:nvPr/>
            </p:nvSpPr>
            <p:spPr>
              <a:xfrm>
                <a:off x="6663975" y="3284400"/>
                <a:ext cx="1892700" cy="12930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GB" sz="1200"/>
                  <a:t>Cognitive Demand (</a:t>
                </a:r>
                <a:r>
                  <a:rPr b="1" lang="en-GB" sz="1200"/>
                  <a:t>CD</a:t>
                </a:r>
                <a:r>
                  <a:rPr lang="en-GB" sz="1200"/>
                  <a:t>) Physical Demand (</a:t>
                </a:r>
                <a:r>
                  <a:rPr b="1" lang="en-GB" sz="1200"/>
                  <a:t>PD</a:t>
                </a:r>
                <a:r>
                  <a:rPr lang="en-GB" sz="1200"/>
                  <a:t>) Temporal Demand (</a:t>
                </a:r>
                <a:r>
                  <a:rPr b="1" lang="en-GB" sz="1200"/>
                  <a:t>TD</a:t>
                </a:r>
                <a:r>
                  <a:rPr lang="en-GB" sz="1200"/>
                  <a:t>) Mental Effort (</a:t>
                </a:r>
                <a:r>
                  <a:rPr b="1" lang="en-GB" sz="1200"/>
                  <a:t>ME</a:t>
                </a:r>
                <a:r>
                  <a:rPr lang="en-GB" sz="1200"/>
                  <a:t>) Performance Effort (</a:t>
                </a:r>
                <a:r>
                  <a:rPr b="1" lang="en-GB" sz="1200"/>
                  <a:t>PE</a:t>
                </a:r>
                <a:r>
                  <a:rPr lang="en-GB" sz="1200"/>
                  <a:t>) Frustration Level (</a:t>
                </a:r>
                <a:r>
                  <a:rPr b="1" lang="en-GB" sz="1200"/>
                  <a:t>FR</a:t>
                </a:r>
                <a:r>
                  <a:rPr lang="en-GB" sz="1200"/>
                  <a:t>)</a:t>
                </a:r>
                <a:endParaRPr sz="1200"/>
              </a:p>
            </p:txBody>
          </p:sp>
          <p:pic>
            <p:nvPicPr>
              <p:cNvPr id="660" name="Google Shape;660;p52"/>
              <p:cNvPicPr preferRelativeResize="0"/>
              <p:nvPr/>
            </p:nvPicPr>
            <p:blipFill>
              <a:blip r:embed="rId10">
                <a:alphaModFix/>
              </a:blip>
              <a:stretch>
                <a:fillRect/>
              </a:stretch>
            </p:blipFill>
            <p:spPr>
              <a:xfrm>
                <a:off x="5789650" y="3650075"/>
                <a:ext cx="592200" cy="592200"/>
              </a:xfrm>
              <a:prstGeom prst="rect">
                <a:avLst/>
              </a:prstGeom>
              <a:noFill/>
              <a:ln>
                <a:noFill/>
              </a:ln>
            </p:spPr>
          </p:pic>
        </p:grpSp>
        <p:pic>
          <p:nvPicPr>
            <p:cNvPr id="661" name="Google Shape;661;p52"/>
            <p:cNvPicPr preferRelativeResize="0"/>
            <p:nvPr/>
          </p:nvPicPr>
          <p:blipFill>
            <a:blip r:embed="rId11">
              <a:alphaModFix/>
            </a:blip>
            <a:stretch>
              <a:fillRect/>
            </a:stretch>
          </p:blipFill>
          <p:spPr>
            <a:xfrm>
              <a:off x="6275025" y="3630325"/>
              <a:ext cx="335124" cy="335124"/>
            </a:xfrm>
            <a:prstGeom prst="rect">
              <a:avLst/>
            </a:prstGeom>
            <a:noFill/>
            <a:ln>
              <a:noFill/>
            </a:ln>
          </p:spPr>
        </p:pic>
      </p:grpSp>
      <p:grpSp>
        <p:nvGrpSpPr>
          <p:cNvPr id="662" name="Google Shape;662;p52"/>
          <p:cNvGrpSpPr/>
          <p:nvPr/>
        </p:nvGrpSpPr>
        <p:grpSpPr>
          <a:xfrm>
            <a:off x="812150" y="3426850"/>
            <a:ext cx="3353950" cy="927287"/>
            <a:chOff x="812150" y="3426850"/>
            <a:chExt cx="3353950" cy="927287"/>
          </a:xfrm>
        </p:grpSpPr>
        <p:grpSp>
          <p:nvGrpSpPr>
            <p:cNvPr id="663" name="Google Shape;663;p52"/>
            <p:cNvGrpSpPr/>
            <p:nvPr/>
          </p:nvGrpSpPr>
          <p:grpSpPr>
            <a:xfrm>
              <a:off x="812150" y="3426850"/>
              <a:ext cx="3295399" cy="927287"/>
              <a:chOff x="812150" y="3426850"/>
              <a:chExt cx="3295399" cy="927287"/>
            </a:xfrm>
          </p:grpSpPr>
          <p:sp>
            <p:nvSpPr>
              <p:cNvPr id="664" name="Google Shape;664;p52"/>
              <p:cNvSpPr txBox="1"/>
              <p:nvPr/>
            </p:nvSpPr>
            <p:spPr>
              <a:xfrm>
                <a:off x="812150" y="3426850"/>
                <a:ext cx="24048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200"/>
                  <a:t>System usability (</a:t>
                </a:r>
                <a:r>
                  <a:rPr b="1" lang="en-GB" sz="1200"/>
                  <a:t>SYSUSE</a:t>
                </a:r>
                <a:r>
                  <a:rPr lang="en-GB" sz="1200"/>
                  <a:t>) </a:t>
                </a:r>
                <a:endParaRPr sz="1200"/>
              </a:p>
              <a:p>
                <a:pPr indent="0" lvl="0" marL="0" rtl="0" algn="l">
                  <a:spcBef>
                    <a:spcPts val="0"/>
                  </a:spcBef>
                  <a:spcAft>
                    <a:spcPts val="0"/>
                  </a:spcAft>
                  <a:buNone/>
                </a:pPr>
                <a:r>
                  <a:rPr lang="en-GB" sz="1200"/>
                  <a:t>Information quality (</a:t>
                </a:r>
                <a:r>
                  <a:rPr b="1" lang="en-GB" sz="1200"/>
                  <a:t>INFOQUAL</a:t>
                </a:r>
                <a:r>
                  <a:rPr lang="en-GB" sz="1200"/>
                  <a:t>)</a:t>
                </a:r>
                <a:endParaRPr sz="1200"/>
              </a:p>
              <a:p>
                <a:pPr indent="0" lvl="0" marL="0" rtl="0" algn="l">
                  <a:spcBef>
                    <a:spcPts val="0"/>
                  </a:spcBef>
                  <a:spcAft>
                    <a:spcPts val="0"/>
                  </a:spcAft>
                  <a:buNone/>
                </a:pPr>
                <a:r>
                  <a:rPr lang="en-GB" sz="1200"/>
                  <a:t>Interface quality (</a:t>
                </a:r>
                <a:r>
                  <a:rPr b="1" lang="en-GB" sz="1200"/>
                  <a:t>INTERQUAL</a:t>
                </a:r>
                <a:r>
                  <a:rPr lang="en-GB" sz="1200"/>
                  <a:t>)</a:t>
                </a:r>
                <a:endParaRPr sz="1200"/>
              </a:p>
              <a:p>
                <a:pPr indent="0" lvl="0" marL="0" rtl="0" algn="l">
                  <a:spcBef>
                    <a:spcPts val="0"/>
                  </a:spcBef>
                  <a:spcAft>
                    <a:spcPts val="0"/>
                  </a:spcAft>
                  <a:buNone/>
                </a:pPr>
                <a:r>
                  <a:rPr lang="en-GB" sz="1200"/>
                  <a:t>Overall utility score (</a:t>
                </a:r>
                <a:r>
                  <a:rPr b="1" lang="en-GB" sz="1200"/>
                  <a:t>OVERALL</a:t>
                </a:r>
                <a:r>
                  <a:rPr lang="en-GB" sz="1200"/>
                  <a:t>) </a:t>
                </a:r>
                <a:endParaRPr sz="1200"/>
              </a:p>
            </p:txBody>
          </p:sp>
          <p:pic>
            <p:nvPicPr>
              <p:cNvPr id="665" name="Google Shape;665;p52"/>
              <p:cNvPicPr preferRelativeResize="0"/>
              <p:nvPr/>
            </p:nvPicPr>
            <p:blipFill>
              <a:blip r:embed="rId12">
                <a:alphaModFix/>
              </a:blip>
              <a:stretch>
                <a:fillRect/>
              </a:stretch>
            </p:blipFill>
            <p:spPr>
              <a:xfrm>
                <a:off x="3291625" y="3538213"/>
                <a:ext cx="815924" cy="815924"/>
              </a:xfrm>
              <a:prstGeom prst="rect">
                <a:avLst/>
              </a:prstGeom>
              <a:noFill/>
              <a:ln>
                <a:noFill/>
              </a:ln>
            </p:spPr>
          </p:pic>
        </p:grpSp>
        <p:pic>
          <p:nvPicPr>
            <p:cNvPr id="666" name="Google Shape;666;p52"/>
            <p:cNvPicPr preferRelativeResize="0"/>
            <p:nvPr/>
          </p:nvPicPr>
          <p:blipFill>
            <a:blip r:embed="rId13">
              <a:alphaModFix/>
            </a:blip>
            <a:stretch>
              <a:fillRect/>
            </a:stretch>
          </p:blipFill>
          <p:spPr>
            <a:xfrm>
              <a:off x="3830975" y="3538225"/>
              <a:ext cx="335124" cy="335124"/>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5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651"/>
                                        </p:tgtEl>
                                        <p:attrNameLst>
                                          <p:attrName>style.visibility</p:attrName>
                                        </p:attrNameLst>
                                      </p:cBhvr>
                                      <p:to>
                                        <p:strVal val="visible"/>
                                      </p:to>
                                    </p:set>
                                    <p:anim calcmode="lin" valueType="num">
                                      <p:cBhvr additive="base">
                                        <p:cTn dur="1000"/>
                                        <p:tgtEl>
                                          <p:spTgt spid="651"/>
                                        </p:tgtEl>
                                        <p:attrNameLst>
                                          <p:attrName>ppt_w</p:attrName>
                                        </p:attrNameLst>
                                      </p:cBhvr>
                                      <p:tavLst>
                                        <p:tav fmla="" tm="0">
                                          <p:val>
                                            <p:strVal val="0"/>
                                          </p:val>
                                        </p:tav>
                                        <p:tav fmla="" tm="100000">
                                          <p:val>
                                            <p:strVal val="#ppt_w"/>
                                          </p:val>
                                        </p:tav>
                                      </p:tavLst>
                                    </p:anim>
                                    <p:anim calcmode="lin" valueType="num">
                                      <p:cBhvr additive="base">
                                        <p:cTn dur="1000"/>
                                        <p:tgtEl>
                                          <p:spTgt spid="651"/>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652"/>
                                        </p:tgtEl>
                                        <p:attrNameLst>
                                          <p:attrName>style.visibility</p:attrName>
                                        </p:attrNameLst>
                                      </p:cBhvr>
                                      <p:to>
                                        <p:strVal val="visible"/>
                                      </p:to>
                                    </p:set>
                                    <p:anim calcmode="lin" valueType="num">
                                      <p:cBhvr additive="base">
                                        <p:cTn dur="1000"/>
                                        <p:tgtEl>
                                          <p:spTgt spid="652"/>
                                        </p:tgtEl>
                                        <p:attrNameLst>
                                          <p:attrName>ppt_w</p:attrName>
                                        </p:attrNameLst>
                                      </p:cBhvr>
                                      <p:tavLst>
                                        <p:tav fmla="" tm="0">
                                          <p:val>
                                            <p:strVal val="0"/>
                                          </p:val>
                                        </p:tav>
                                        <p:tav fmla="" tm="100000">
                                          <p:val>
                                            <p:strVal val="#ppt_w"/>
                                          </p:val>
                                        </p:tav>
                                      </p:tavLst>
                                    </p:anim>
                                    <p:anim calcmode="lin" valueType="num">
                                      <p:cBhvr additive="base">
                                        <p:cTn dur="1000"/>
                                        <p:tgtEl>
                                          <p:spTgt spid="652"/>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0" name="Shape 670"/>
        <p:cNvGrpSpPr/>
        <p:nvPr/>
      </p:nvGrpSpPr>
      <p:grpSpPr>
        <a:xfrm>
          <a:off x="0" y="0"/>
          <a:ext cx="0" cy="0"/>
          <a:chOff x="0" y="0"/>
          <a:chExt cx="0" cy="0"/>
        </a:xfrm>
      </p:grpSpPr>
      <p:sp>
        <p:nvSpPr>
          <p:cNvPr id="671" name="Google Shape;671;p53"/>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Agreement Among Users</a:t>
            </a:r>
            <a:endParaRPr/>
          </a:p>
        </p:txBody>
      </p:sp>
      <p:grpSp>
        <p:nvGrpSpPr>
          <p:cNvPr id="672" name="Google Shape;672;p53"/>
          <p:cNvGrpSpPr/>
          <p:nvPr/>
        </p:nvGrpSpPr>
        <p:grpSpPr>
          <a:xfrm>
            <a:off x="708025" y="1705875"/>
            <a:ext cx="2652876" cy="2651850"/>
            <a:chOff x="708025" y="1705875"/>
            <a:chExt cx="2652876" cy="2651850"/>
          </a:xfrm>
        </p:grpSpPr>
        <p:pic>
          <p:nvPicPr>
            <p:cNvPr id="673" name="Google Shape;673;p53"/>
            <p:cNvPicPr preferRelativeResize="0"/>
            <p:nvPr/>
          </p:nvPicPr>
          <p:blipFill>
            <a:blip r:embed="rId3">
              <a:alphaModFix/>
            </a:blip>
            <a:stretch>
              <a:fillRect/>
            </a:stretch>
          </p:blipFill>
          <p:spPr>
            <a:xfrm>
              <a:off x="708025" y="1705875"/>
              <a:ext cx="2652876" cy="1842799"/>
            </a:xfrm>
            <a:prstGeom prst="rect">
              <a:avLst/>
            </a:prstGeom>
            <a:noFill/>
            <a:ln>
              <a:noFill/>
            </a:ln>
          </p:spPr>
        </p:pic>
        <p:sp>
          <p:nvSpPr>
            <p:cNvPr id="674" name="Google Shape;674;p53"/>
            <p:cNvSpPr txBox="1"/>
            <p:nvPr/>
          </p:nvSpPr>
          <p:spPr>
            <a:xfrm>
              <a:off x="987462" y="3957525"/>
              <a:ext cx="2094000" cy="4002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Char char="➢"/>
              </a:pPr>
              <a:r>
                <a:rPr lang="en-GB"/>
                <a:t>Portable Design</a:t>
              </a:r>
              <a:endParaRPr/>
            </a:p>
          </p:txBody>
        </p:sp>
        <p:sp>
          <p:nvSpPr>
            <p:cNvPr id="675" name="Google Shape;675;p53"/>
            <p:cNvSpPr/>
            <p:nvPr/>
          </p:nvSpPr>
          <p:spPr>
            <a:xfrm>
              <a:off x="2420600" y="2264725"/>
              <a:ext cx="510300" cy="400200"/>
            </a:xfrm>
            <a:prstGeom prst="rect">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ource Sans Pro"/>
                <a:ea typeface="Source Sans Pro"/>
                <a:cs typeface="Source Sans Pro"/>
                <a:sym typeface="Source Sans Pro"/>
              </a:endParaRPr>
            </a:p>
          </p:txBody>
        </p:sp>
      </p:grpSp>
      <p:grpSp>
        <p:nvGrpSpPr>
          <p:cNvPr id="676" name="Google Shape;676;p53"/>
          <p:cNvGrpSpPr/>
          <p:nvPr/>
        </p:nvGrpSpPr>
        <p:grpSpPr>
          <a:xfrm>
            <a:off x="3629225" y="1832350"/>
            <a:ext cx="2422625" cy="2525375"/>
            <a:chOff x="3629225" y="1832350"/>
            <a:chExt cx="2422625" cy="2525375"/>
          </a:xfrm>
        </p:grpSpPr>
        <p:pic>
          <p:nvPicPr>
            <p:cNvPr id="677" name="Google Shape;677;p53"/>
            <p:cNvPicPr preferRelativeResize="0"/>
            <p:nvPr/>
          </p:nvPicPr>
          <p:blipFill>
            <a:blip r:embed="rId4">
              <a:alphaModFix/>
            </a:blip>
            <a:stretch>
              <a:fillRect/>
            </a:stretch>
          </p:blipFill>
          <p:spPr>
            <a:xfrm>
              <a:off x="3629225" y="1832350"/>
              <a:ext cx="2364183" cy="1685275"/>
            </a:xfrm>
            <a:prstGeom prst="rect">
              <a:avLst/>
            </a:prstGeom>
            <a:noFill/>
            <a:ln>
              <a:noFill/>
            </a:ln>
          </p:spPr>
        </p:pic>
        <p:sp>
          <p:nvSpPr>
            <p:cNvPr id="678" name="Google Shape;678;p53"/>
            <p:cNvSpPr txBox="1"/>
            <p:nvPr/>
          </p:nvSpPr>
          <p:spPr>
            <a:xfrm>
              <a:off x="3781450" y="3957525"/>
              <a:ext cx="2270400" cy="4002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Char char="➢"/>
              </a:pPr>
              <a:r>
                <a:rPr lang="en-GB"/>
                <a:t>Improve Awareness</a:t>
              </a:r>
              <a:endParaRPr/>
            </a:p>
          </p:txBody>
        </p:sp>
        <p:sp>
          <p:nvSpPr>
            <p:cNvPr id="679" name="Google Shape;679;p53"/>
            <p:cNvSpPr/>
            <p:nvPr/>
          </p:nvSpPr>
          <p:spPr>
            <a:xfrm>
              <a:off x="5082475" y="2571750"/>
              <a:ext cx="510300" cy="400200"/>
            </a:xfrm>
            <a:prstGeom prst="rect">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ource Sans Pro"/>
                <a:ea typeface="Source Sans Pro"/>
                <a:cs typeface="Source Sans Pro"/>
                <a:sym typeface="Source Sans Pro"/>
              </a:endParaRPr>
            </a:p>
          </p:txBody>
        </p:sp>
      </p:grpSp>
      <p:grpSp>
        <p:nvGrpSpPr>
          <p:cNvPr id="680" name="Google Shape;680;p53"/>
          <p:cNvGrpSpPr/>
          <p:nvPr/>
        </p:nvGrpSpPr>
        <p:grpSpPr>
          <a:xfrm>
            <a:off x="6261717" y="1771035"/>
            <a:ext cx="2570584" cy="2694390"/>
            <a:chOff x="6261717" y="1771035"/>
            <a:chExt cx="2570584" cy="2694390"/>
          </a:xfrm>
        </p:grpSpPr>
        <p:pic>
          <p:nvPicPr>
            <p:cNvPr id="681" name="Google Shape;681;p53"/>
            <p:cNvPicPr preferRelativeResize="0"/>
            <p:nvPr/>
          </p:nvPicPr>
          <p:blipFill>
            <a:blip r:embed="rId5">
              <a:alphaModFix/>
            </a:blip>
            <a:stretch>
              <a:fillRect/>
            </a:stretch>
          </p:blipFill>
          <p:spPr>
            <a:xfrm>
              <a:off x="6261717" y="1771035"/>
              <a:ext cx="2570584" cy="1807899"/>
            </a:xfrm>
            <a:prstGeom prst="rect">
              <a:avLst/>
            </a:prstGeom>
            <a:noFill/>
            <a:ln>
              <a:noFill/>
            </a:ln>
          </p:spPr>
        </p:pic>
        <p:sp>
          <p:nvSpPr>
            <p:cNvPr id="682" name="Google Shape;682;p53"/>
            <p:cNvSpPr txBox="1"/>
            <p:nvPr/>
          </p:nvSpPr>
          <p:spPr>
            <a:xfrm>
              <a:off x="6541100" y="3849825"/>
              <a:ext cx="2215800" cy="6156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Char char="➢"/>
              </a:pPr>
              <a:r>
                <a:rPr lang="en-GB"/>
                <a:t>System Usability &amp; </a:t>
              </a:r>
              <a:br>
                <a:rPr lang="en-GB"/>
              </a:br>
              <a:r>
                <a:rPr lang="en-GB"/>
                <a:t>User Friendliness</a:t>
              </a:r>
              <a:endParaRPr/>
            </a:p>
          </p:txBody>
        </p:sp>
        <p:sp>
          <p:nvSpPr>
            <p:cNvPr id="683" name="Google Shape;683;p53"/>
            <p:cNvSpPr/>
            <p:nvPr/>
          </p:nvSpPr>
          <p:spPr>
            <a:xfrm>
              <a:off x="7988575" y="2259025"/>
              <a:ext cx="510300" cy="400200"/>
            </a:xfrm>
            <a:prstGeom prst="rect">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ource Sans Pro"/>
                <a:ea typeface="Source Sans Pro"/>
                <a:cs typeface="Source Sans Pro"/>
                <a:sym typeface="Source Sans Pro"/>
              </a:endParaRPr>
            </a:p>
          </p:txBody>
        </p:sp>
      </p:grpSp>
      <p:grpSp>
        <p:nvGrpSpPr>
          <p:cNvPr id="684" name="Google Shape;684;p53"/>
          <p:cNvGrpSpPr/>
          <p:nvPr/>
        </p:nvGrpSpPr>
        <p:grpSpPr>
          <a:xfrm>
            <a:off x="7882244" y="4910733"/>
            <a:ext cx="1248987" cy="215400"/>
            <a:chOff x="7833500" y="4929038"/>
            <a:chExt cx="1248987" cy="215400"/>
          </a:xfrm>
        </p:grpSpPr>
        <p:pic>
          <p:nvPicPr>
            <p:cNvPr id="685" name="Google Shape;685;p53"/>
            <p:cNvPicPr preferRelativeResize="0"/>
            <p:nvPr/>
          </p:nvPicPr>
          <p:blipFill>
            <a:blip r:embed="rId6">
              <a:alphaModFix/>
            </a:blip>
            <a:stretch>
              <a:fillRect/>
            </a:stretch>
          </p:blipFill>
          <p:spPr>
            <a:xfrm>
              <a:off x="7833500" y="4929978"/>
              <a:ext cx="959724" cy="213525"/>
            </a:xfrm>
            <a:prstGeom prst="rect">
              <a:avLst/>
            </a:prstGeom>
            <a:noFill/>
            <a:ln>
              <a:noFill/>
            </a:ln>
          </p:spPr>
        </p:pic>
        <p:sp>
          <p:nvSpPr>
            <p:cNvPr id="686" name="Google Shape;686;p53"/>
            <p:cNvSpPr txBox="1"/>
            <p:nvPr/>
          </p:nvSpPr>
          <p:spPr>
            <a:xfrm>
              <a:off x="8853587" y="4929038"/>
              <a:ext cx="228900" cy="2154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1200"/>
                </a:spcAft>
                <a:buNone/>
              </a:pPr>
              <a:r>
                <a:rPr b="1" lang="en-GB">
                  <a:solidFill>
                    <a:srgbClr val="6AA84F"/>
                  </a:solidFill>
                </a:rPr>
                <a:t>24</a:t>
              </a:r>
              <a:endParaRPr b="1">
                <a:solidFill>
                  <a:srgbClr val="6AA84F"/>
                </a:solidFil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27"/>
          <p:cNvSpPr txBox="1"/>
          <p:nvPr/>
        </p:nvSpPr>
        <p:spPr>
          <a:xfrm>
            <a:off x="311700" y="445025"/>
            <a:ext cx="8520600" cy="623400"/>
          </a:xfrm>
          <a:prstGeom prst="rect">
            <a:avLst/>
          </a:prstGeom>
          <a:noFill/>
          <a:ln>
            <a:noFill/>
          </a:ln>
        </p:spPr>
        <p:txBody>
          <a:bodyPr anchorCtr="0" anchor="t" bIns="91425" lIns="91425" spcFirstLastPara="1" rIns="91425" wrap="square" tIns="91425">
            <a:normAutofit lnSpcReduction="10000"/>
          </a:bodyPr>
          <a:lstStyle/>
          <a:p>
            <a:pPr indent="0" lvl="0" marL="0" rtl="0" algn="l">
              <a:spcBef>
                <a:spcPts val="0"/>
              </a:spcBef>
              <a:spcAft>
                <a:spcPts val="0"/>
              </a:spcAft>
              <a:buNone/>
            </a:pPr>
            <a:r>
              <a:rPr b="1" lang="en-GB" sz="3000">
                <a:latin typeface="Raleway"/>
                <a:ea typeface="Raleway"/>
                <a:cs typeface="Raleway"/>
                <a:sym typeface="Raleway"/>
              </a:rPr>
              <a:t>Heath Issues</a:t>
            </a:r>
            <a:r>
              <a:rPr b="1" baseline="30000" lang="en-GB" sz="3000">
                <a:latin typeface="Raleway"/>
                <a:ea typeface="Raleway"/>
                <a:cs typeface="Raleway"/>
                <a:sym typeface="Raleway"/>
              </a:rPr>
              <a:t>[1]</a:t>
            </a:r>
            <a:r>
              <a:rPr b="1" lang="en-GB" sz="3000">
                <a:latin typeface="Raleway"/>
                <a:ea typeface="Raleway"/>
                <a:cs typeface="Raleway"/>
                <a:sym typeface="Raleway"/>
              </a:rPr>
              <a:t> for Bad Air Quality</a:t>
            </a:r>
            <a:endParaRPr b="1" sz="3000">
              <a:solidFill>
                <a:srgbClr val="000000"/>
              </a:solidFill>
              <a:latin typeface="Raleway"/>
              <a:ea typeface="Raleway"/>
              <a:cs typeface="Raleway"/>
              <a:sym typeface="Raleway"/>
            </a:endParaRPr>
          </a:p>
        </p:txBody>
      </p:sp>
      <p:sp>
        <p:nvSpPr>
          <p:cNvPr id="146" name="Google Shape;146;p27"/>
          <p:cNvSpPr txBox="1"/>
          <p:nvPr/>
        </p:nvSpPr>
        <p:spPr>
          <a:xfrm>
            <a:off x="576551" y="2523634"/>
            <a:ext cx="3899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u="sng"/>
              <a:t>L</a:t>
            </a:r>
            <a:r>
              <a:rPr b="1" lang="en-GB" u="sng"/>
              <a:t>ong-term pollution exposure</a:t>
            </a:r>
            <a:endParaRPr/>
          </a:p>
        </p:txBody>
      </p:sp>
      <p:sp>
        <p:nvSpPr>
          <p:cNvPr id="147" name="Google Shape;147;p27"/>
          <p:cNvSpPr txBox="1"/>
          <p:nvPr/>
        </p:nvSpPr>
        <p:spPr>
          <a:xfrm>
            <a:off x="310103" y="4614914"/>
            <a:ext cx="76932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900"/>
              <a:t>[1] WHO, “Household air pollution.” </a:t>
            </a:r>
            <a:r>
              <a:rPr lang="en-GB" sz="900" u="sng">
                <a:solidFill>
                  <a:srgbClr val="009688"/>
                </a:solidFill>
                <a:hlinkClick r:id="rId3">
                  <a:extLst>
                    <a:ext uri="{A12FA001-AC4F-418D-AE19-62706E023703}">
                      <ahyp:hlinkClr val="tx"/>
                    </a:ext>
                  </a:extLst>
                </a:hlinkClick>
              </a:rPr>
              <a:t>https://www.who.int/news-room/fact-sheets/detail/household-air-pollution-and-health</a:t>
            </a:r>
            <a:r>
              <a:rPr lang="en-GB" sz="900"/>
              <a:t>, 2022.</a:t>
            </a:r>
            <a:endParaRPr sz="900"/>
          </a:p>
        </p:txBody>
      </p:sp>
      <p:sp>
        <p:nvSpPr>
          <p:cNvPr id="148" name="Google Shape;148;p27"/>
          <p:cNvSpPr txBox="1"/>
          <p:nvPr/>
        </p:nvSpPr>
        <p:spPr>
          <a:xfrm>
            <a:off x="576551" y="1241722"/>
            <a:ext cx="3899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u="sng"/>
              <a:t>Short</a:t>
            </a:r>
            <a:r>
              <a:rPr b="1" lang="en-GB" u="sng"/>
              <a:t>-term pollution exposure</a:t>
            </a:r>
            <a:endParaRPr/>
          </a:p>
        </p:txBody>
      </p:sp>
      <p:sp>
        <p:nvSpPr>
          <p:cNvPr id="149" name="Google Shape;149;p27"/>
          <p:cNvSpPr txBox="1"/>
          <p:nvPr/>
        </p:nvSpPr>
        <p:spPr>
          <a:xfrm>
            <a:off x="311700" y="4820400"/>
            <a:ext cx="23520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900">
                <a:solidFill>
                  <a:srgbClr val="999999"/>
                </a:solidFill>
              </a:rPr>
              <a:t>Image sources: </a:t>
            </a:r>
            <a:r>
              <a:rPr lang="en-GB" sz="900" u="sng">
                <a:solidFill>
                  <a:srgbClr val="999999"/>
                </a:solidFill>
                <a:hlinkClick r:id="rId4">
                  <a:extLst>
                    <a:ext uri="{A12FA001-AC4F-418D-AE19-62706E023703}">
                      <ahyp:hlinkClr val="tx"/>
                    </a:ext>
                  </a:extLst>
                </a:hlinkClick>
              </a:rPr>
              <a:t>https://www.flaticon.com/</a:t>
            </a:r>
            <a:r>
              <a:rPr lang="en-GB" sz="900">
                <a:solidFill>
                  <a:srgbClr val="999999"/>
                </a:solidFill>
              </a:rPr>
              <a:t> </a:t>
            </a:r>
            <a:endParaRPr sz="900">
              <a:solidFill>
                <a:srgbClr val="999999"/>
              </a:solidFill>
            </a:endParaRPr>
          </a:p>
        </p:txBody>
      </p:sp>
      <p:grpSp>
        <p:nvGrpSpPr>
          <p:cNvPr id="150" name="Google Shape;150;p27"/>
          <p:cNvGrpSpPr/>
          <p:nvPr/>
        </p:nvGrpSpPr>
        <p:grpSpPr>
          <a:xfrm>
            <a:off x="7882244" y="4910733"/>
            <a:ext cx="1248987" cy="215400"/>
            <a:chOff x="7833500" y="4929038"/>
            <a:chExt cx="1248987" cy="215400"/>
          </a:xfrm>
        </p:grpSpPr>
        <p:pic>
          <p:nvPicPr>
            <p:cNvPr id="151" name="Google Shape;151;p27"/>
            <p:cNvPicPr preferRelativeResize="0"/>
            <p:nvPr/>
          </p:nvPicPr>
          <p:blipFill>
            <a:blip r:embed="rId5">
              <a:alphaModFix/>
            </a:blip>
            <a:stretch>
              <a:fillRect/>
            </a:stretch>
          </p:blipFill>
          <p:spPr>
            <a:xfrm>
              <a:off x="7833500" y="4929978"/>
              <a:ext cx="959724" cy="213525"/>
            </a:xfrm>
            <a:prstGeom prst="rect">
              <a:avLst/>
            </a:prstGeom>
            <a:noFill/>
            <a:ln>
              <a:noFill/>
            </a:ln>
          </p:spPr>
        </p:pic>
        <p:sp>
          <p:nvSpPr>
            <p:cNvPr id="152" name="Google Shape;152;p27"/>
            <p:cNvSpPr txBox="1"/>
            <p:nvPr/>
          </p:nvSpPr>
          <p:spPr>
            <a:xfrm>
              <a:off x="8853587" y="4929038"/>
              <a:ext cx="228900" cy="2154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1200"/>
                </a:spcAft>
                <a:buNone/>
              </a:pPr>
              <a:r>
                <a:rPr b="1" lang="en-GB">
                  <a:solidFill>
                    <a:srgbClr val="6AA84F"/>
                  </a:solidFill>
                </a:rPr>
                <a:t>24</a:t>
              </a:r>
              <a:endParaRPr b="1">
                <a:solidFill>
                  <a:srgbClr val="6AA84F"/>
                </a:solidFill>
              </a:endParaRPr>
            </a:p>
          </p:txBody>
        </p:sp>
      </p:grpSp>
      <p:grpSp>
        <p:nvGrpSpPr>
          <p:cNvPr id="153" name="Google Shape;153;p27"/>
          <p:cNvGrpSpPr/>
          <p:nvPr/>
        </p:nvGrpSpPr>
        <p:grpSpPr>
          <a:xfrm>
            <a:off x="576550" y="1550057"/>
            <a:ext cx="6462176" cy="1374768"/>
            <a:chOff x="576550" y="1550057"/>
            <a:chExt cx="6462176" cy="1374768"/>
          </a:xfrm>
        </p:grpSpPr>
        <p:pic>
          <p:nvPicPr>
            <p:cNvPr id="154" name="Google Shape;154;p27"/>
            <p:cNvPicPr preferRelativeResize="0"/>
            <p:nvPr/>
          </p:nvPicPr>
          <p:blipFill>
            <a:blip r:embed="rId6">
              <a:alphaModFix/>
            </a:blip>
            <a:stretch>
              <a:fillRect/>
            </a:stretch>
          </p:blipFill>
          <p:spPr>
            <a:xfrm>
              <a:off x="5881850" y="1767950"/>
              <a:ext cx="1156876" cy="1156876"/>
            </a:xfrm>
            <a:prstGeom prst="rect">
              <a:avLst/>
            </a:prstGeom>
            <a:noFill/>
            <a:ln>
              <a:noFill/>
            </a:ln>
          </p:spPr>
        </p:pic>
        <p:sp>
          <p:nvSpPr>
            <p:cNvPr id="155" name="Google Shape;155;p27"/>
            <p:cNvSpPr txBox="1"/>
            <p:nvPr/>
          </p:nvSpPr>
          <p:spPr>
            <a:xfrm>
              <a:off x="576550" y="1550057"/>
              <a:ext cx="3000000" cy="4002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dk2"/>
                </a:buClr>
                <a:buSzPts val="1400"/>
                <a:buChar char="❏"/>
              </a:pPr>
              <a:r>
                <a:rPr lang="en-GB">
                  <a:solidFill>
                    <a:schemeClr val="dk2"/>
                  </a:solidFill>
                </a:rPr>
                <a:t>Sneeze &amp; cough</a:t>
              </a:r>
              <a:endParaRPr/>
            </a:p>
          </p:txBody>
        </p:sp>
      </p:grpSp>
      <p:grpSp>
        <p:nvGrpSpPr>
          <p:cNvPr id="156" name="Google Shape;156;p27"/>
          <p:cNvGrpSpPr/>
          <p:nvPr/>
        </p:nvGrpSpPr>
        <p:grpSpPr>
          <a:xfrm>
            <a:off x="576550" y="1833545"/>
            <a:ext cx="7975651" cy="2377456"/>
            <a:chOff x="576550" y="1833545"/>
            <a:chExt cx="7975651" cy="2377456"/>
          </a:xfrm>
        </p:grpSpPr>
        <p:pic>
          <p:nvPicPr>
            <p:cNvPr id="157" name="Google Shape;157;p27"/>
            <p:cNvPicPr preferRelativeResize="0"/>
            <p:nvPr/>
          </p:nvPicPr>
          <p:blipFill>
            <a:blip r:embed="rId7">
              <a:alphaModFix/>
            </a:blip>
            <a:stretch>
              <a:fillRect/>
            </a:stretch>
          </p:blipFill>
          <p:spPr>
            <a:xfrm>
              <a:off x="7395325" y="3054125"/>
              <a:ext cx="1156876" cy="1156876"/>
            </a:xfrm>
            <a:prstGeom prst="rect">
              <a:avLst/>
            </a:prstGeom>
            <a:noFill/>
            <a:ln>
              <a:noFill/>
            </a:ln>
          </p:spPr>
        </p:pic>
        <p:sp>
          <p:nvSpPr>
            <p:cNvPr id="158" name="Google Shape;158;p27"/>
            <p:cNvSpPr txBox="1"/>
            <p:nvPr/>
          </p:nvSpPr>
          <p:spPr>
            <a:xfrm>
              <a:off x="576550" y="1833545"/>
              <a:ext cx="3000000" cy="4002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dk2"/>
                </a:buClr>
                <a:buSzPts val="1400"/>
                <a:buChar char="❏"/>
              </a:pPr>
              <a:r>
                <a:rPr lang="en-GB">
                  <a:solidFill>
                    <a:schemeClr val="dk2"/>
                  </a:solidFill>
                </a:rPr>
                <a:t>Headache</a:t>
              </a:r>
              <a:endParaRPr/>
            </a:p>
          </p:txBody>
        </p:sp>
      </p:grpSp>
      <p:sp>
        <p:nvSpPr>
          <p:cNvPr id="159" name="Google Shape;159;p27"/>
          <p:cNvSpPr txBox="1"/>
          <p:nvPr/>
        </p:nvSpPr>
        <p:spPr>
          <a:xfrm>
            <a:off x="576550" y="2117032"/>
            <a:ext cx="3000000" cy="4002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dk2"/>
              </a:buClr>
              <a:buSzPts val="1400"/>
              <a:buChar char="❏"/>
            </a:pPr>
            <a:r>
              <a:rPr lang="en-GB">
                <a:solidFill>
                  <a:schemeClr val="dk2"/>
                </a:solidFill>
              </a:rPr>
              <a:t>Confusion &amp; anxiety</a:t>
            </a:r>
            <a:endParaRPr/>
          </a:p>
        </p:txBody>
      </p:sp>
      <p:sp>
        <p:nvSpPr>
          <p:cNvPr id="160" name="Google Shape;160;p27"/>
          <p:cNvSpPr txBox="1"/>
          <p:nvPr/>
        </p:nvSpPr>
        <p:spPr>
          <a:xfrm>
            <a:off x="653150" y="2832625"/>
            <a:ext cx="3000000" cy="4002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dk2"/>
              </a:buClr>
              <a:buSzPts val="1400"/>
              <a:buChar char="❏"/>
            </a:pPr>
            <a:r>
              <a:rPr lang="en-GB">
                <a:solidFill>
                  <a:schemeClr val="dk2"/>
                </a:solidFill>
              </a:rPr>
              <a:t>Stroke</a:t>
            </a:r>
            <a:endParaRPr>
              <a:solidFill>
                <a:schemeClr val="dk2"/>
              </a:solidFill>
            </a:endParaRPr>
          </a:p>
        </p:txBody>
      </p:sp>
      <p:sp>
        <p:nvSpPr>
          <p:cNvPr id="161" name="Google Shape;161;p27"/>
          <p:cNvSpPr txBox="1"/>
          <p:nvPr/>
        </p:nvSpPr>
        <p:spPr>
          <a:xfrm>
            <a:off x="653150" y="3150763"/>
            <a:ext cx="3000000" cy="4002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dk2"/>
              </a:buClr>
              <a:buSzPts val="1400"/>
              <a:buChar char="❏"/>
            </a:pPr>
            <a:r>
              <a:rPr lang="en-GB">
                <a:solidFill>
                  <a:schemeClr val="dk2"/>
                </a:solidFill>
              </a:rPr>
              <a:t>Ischaemic heart disease</a:t>
            </a:r>
            <a:endParaRPr>
              <a:solidFill>
                <a:schemeClr val="dk2"/>
              </a:solidFill>
            </a:endParaRPr>
          </a:p>
        </p:txBody>
      </p:sp>
      <p:grpSp>
        <p:nvGrpSpPr>
          <p:cNvPr id="162" name="Google Shape;162;p27"/>
          <p:cNvGrpSpPr/>
          <p:nvPr/>
        </p:nvGrpSpPr>
        <p:grpSpPr>
          <a:xfrm>
            <a:off x="653150" y="3438875"/>
            <a:ext cx="6011025" cy="1156876"/>
            <a:chOff x="653150" y="3438875"/>
            <a:chExt cx="6011025" cy="1156876"/>
          </a:xfrm>
        </p:grpSpPr>
        <p:pic>
          <p:nvPicPr>
            <p:cNvPr id="163" name="Google Shape;163;p27"/>
            <p:cNvPicPr preferRelativeResize="0"/>
            <p:nvPr/>
          </p:nvPicPr>
          <p:blipFill>
            <a:blip r:embed="rId8">
              <a:alphaModFix/>
            </a:blip>
            <a:stretch>
              <a:fillRect/>
            </a:stretch>
          </p:blipFill>
          <p:spPr>
            <a:xfrm>
              <a:off x="5507300" y="3438875"/>
              <a:ext cx="1156876" cy="1156876"/>
            </a:xfrm>
            <a:prstGeom prst="rect">
              <a:avLst/>
            </a:prstGeom>
            <a:noFill/>
            <a:ln>
              <a:noFill/>
            </a:ln>
          </p:spPr>
        </p:pic>
        <p:sp>
          <p:nvSpPr>
            <p:cNvPr id="164" name="Google Shape;164;p27"/>
            <p:cNvSpPr txBox="1"/>
            <p:nvPr/>
          </p:nvSpPr>
          <p:spPr>
            <a:xfrm>
              <a:off x="653150" y="3468900"/>
              <a:ext cx="3000000" cy="4002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dk2"/>
                </a:buClr>
                <a:buSzPts val="1400"/>
                <a:buChar char="❏"/>
              </a:pPr>
              <a:r>
                <a:rPr lang="en-GB">
                  <a:solidFill>
                    <a:schemeClr val="dk2"/>
                  </a:solidFill>
                </a:rPr>
                <a:t>Lower respiratory infection </a:t>
              </a:r>
              <a:endParaRPr>
                <a:solidFill>
                  <a:schemeClr val="dk2"/>
                </a:solidFill>
              </a:endParaRPr>
            </a:p>
          </p:txBody>
        </p:sp>
      </p:grpSp>
      <p:grpSp>
        <p:nvGrpSpPr>
          <p:cNvPr id="165" name="Google Shape;165;p27"/>
          <p:cNvGrpSpPr/>
          <p:nvPr/>
        </p:nvGrpSpPr>
        <p:grpSpPr>
          <a:xfrm>
            <a:off x="653150" y="956221"/>
            <a:ext cx="7953253" cy="3231017"/>
            <a:chOff x="653150" y="956221"/>
            <a:chExt cx="7953253" cy="3231017"/>
          </a:xfrm>
        </p:grpSpPr>
        <p:pic>
          <p:nvPicPr>
            <p:cNvPr id="166" name="Google Shape;166;p27"/>
            <p:cNvPicPr preferRelativeResize="0"/>
            <p:nvPr/>
          </p:nvPicPr>
          <p:blipFill>
            <a:blip r:embed="rId9">
              <a:alphaModFix/>
            </a:blip>
            <a:stretch>
              <a:fillRect/>
            </a:stretch>
          </p:blipFill>
          <p:spPr>
            <a:xfrm>
              <a:off x="7449527" y="956221"/>
              <a:ext cx="1156876" cy="1156905"/>
            </a:xfrm>
            <a:prstGeom prst="rect">
              <a:avLst/>
            </a:prstGeom>
            <a:noFill/>
            <a:ln>
              <a:noFill/>
            </a:ln>
          </p:spPr>
        </p:pic>
        <p:sp>
          <p:nvSpPr>
            <p:cNvPr id="167" name="Google Shape;167;p27"/>
            <p:cNvSpPr txBox="1"/>
            <p:nvPr/>
          </p:nvSpPr>
          <p:spPr>
            <a:xfrm>
              <a:off x="653150" y="3787038"/>
              <a:ext cx="3768900" cy="4002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dk2"/>
                </a:buClr>
                <a:buSzPts val="1400"/>
                <a:buChar char="❏"/>
              </a:pPr>
              <a:r>
                <a:rPr lang="en-GB">
                  <a:solidFill>
                    <a:schemeClr val="dk2"/>
                  </a:solidFill>
                </a:rPr>
                <a:t>Chronic obstructive pulmonary disease </a:t>
              </a:r>
              <a:endParaRPr>
                <a:solidFill>
                  <a:schemeClr val="dk2"/>
                </a:solidFill>
              </a:endParaRPr>
            </a:p>
          </p:txBody>
        </p:sp>
      </p:grpSp>
      <p:sp>
        <p:nvSpPr>
          <p:cNvPr id="168" name="Google Shape;168;p27"/>
          <p:cNvSpPr txBox="1"/>
          <p:nvPr/>
        </p:nvSpPr>
        <p:spPr>
          <a:xfrm>
            <a:off x="653150" y="4105175"/>
            <a:ext cx="3000000" cy="4002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dk2"/>
              </a:buClr>
              <a:buSzPts val="1400"/>
              <a:buChar char="❏"/>
            </a:pPr>
            <a:r>
              <a:rPr lang="en-GB">
                <a:solidFill>
                  <a:schemeClr val="dk2"/>
                </a:solidFill>
              </a:rPr>
              <a:t>Lung cancer</a:t>
            </a:r>
            <a:endParaRPr>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690" name="Shape 690"/>
        <p:cNvGrpSpPr/>
        <p:nvPr/>
      </p:nvGrpSpPr>
      <p:grpSpPr>
        <a:xfrm>
          <a:off x="0" y="0"/>
          <a:ext cx="0" cy="0"/>
          <a:chOff x="0" y="0"/>
          <a:chExt cx="0" cy="0"/>
        </a:xfrm>
      </p:grpSpPr>
      <p:sp>
        <p:nvSpPr>
          <p:cNvPr id="691" name="Google Shape;691;p54"/>
          <p:cNvSpPr txBox="1"/>
          <p:nvPr>
            <p:ph type="title"/>
          </p:nvPr>
        </p:nvSpPr>
        <p:spPr>
          <a:xfrm>
            <a:off x="3307650" y="2230350"/>
            <a:ext cx="2528700" cy="682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3400">
                <a:solidFill>
                  <a:schemeClr val="lt1"/>
                </a:solidFill>
              </a:rPr>
              <a:t>Conclusion</a:t>
            </a:r>
            <a:endParaRPr sz="3400">
              <a:solidFill>
                <a:schemeClr val="lt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5" name="Shape 695"/>
        <p:cNvGrpSpPr/>
        <p:nvPr/>
      </p:nvGrpSpPr>
      <p:grpSpPr>
        <a:xfrm>
          <a:off x="0" y="0"/>
          <a:ext cx="0" cy="0"/>
          <a:chOff x="0" y="0"/>
          <a:chExt cx="0" cy="0"/>
        </a:xfrm>
      </p:grpSpPr>
      <p:sp>
        <p:nvSpPr>
          <p:cNvPr id="696" name="Google Shape;696;p55"/>
          <p:cNvSpPr txBox="1"/>
          <p:nvPr/>
        </p:nvSpPr>
        <p:spPr>
          <a:xfrm>
            <a:off x="442325" y="1807875"/>
            <a:ext cx="8084100" cy="6771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dk2"/>
              </a:buClr>
              <a:buSzPts val="1400"/>
              <a:buChar char="❏"/>
            </a:pPr>
            <a:r>
              <a:rPr lang="en-GB">
                <a:solidFill>
                  <a:schemeClr val="dk2"/>
                </a:solidFill>
              </a:rPr>
              <a:t>Real-world Field Study in </a:t>
            </a:r>
            <a:r>
              <a:rPr b="1" lang="en-GB">
                <a:solidFill>
                  <a:schemeClr val="dk2"/>
                </a:solidFill>
              </a:rPr>
              <a:t>30 Households</a:t>
            </a:r>
            <a:endParaRPr b="1">
              <a:solidFill>
                <a:schemeClr val="dk2"/>
              </a:solidFill>
            </a:endParaRPr>
          </a:p>
          <a:p>
            <a:pPr indent="0" lvl="0" marL="457200" rtl="0" algn="l">
              <a:spcBef>
                <a:spcPts val="0"/>
              </a:spcBef>
              <a:spcAft>
                <a:spcPts val="0"/>
              </a:spcAft>
              <a:buNone/>
            </a:pPr>
            <a:r>
              <a:rPr lang="en-GB" sz="900">
                <a:solidFill>
                  <a:srgbClr val="666666"/>
                </a:solidFill>
              </a:rPr>
              <a:t>We performed a large-scale study for six months (Summer &amp; Winter) with 30 low to middle-income households in four regions in India with prototypes of DALTON deployed across all the rooms</a:t>
            </a:r>
            <a:endParaRPr sz="900">
              <a:solidFill>
                <a:srgbClr val="666666"/>
              </a:solidFill>
            </a:endParaRPr>
          </a:p>
        </p:txBody>
      </p:sp>
      <p:sp>
        <p:nvSpPr>
          <p:cNvPr id="697" name="Google Shape;697;p55"/>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Contributions</a:t>
            </a:r>
            <a:endParaRPr/>
          </a:p>
        </p:txBody>
      </p:sp>
      <p:sp>
        <p:nvSpPr>
          <p:cNvPr id="698" name="Google Shape;698;p55"/>
          <p:cNvSpPr txBox="1"/>
          <p:nvPr/>
        </p:nvSpPr>
        <p:spPr>
          <a:xfrm>
            <a:off x="442325" y="1175325"/>
            <a:ext cx="8319600" cy="6771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Char char="❏"/>
            </a:pPr>
            <a:r>
              <a:rPr b="1" i="1" lang="en-GB"/>
              <a:t>DALTON</a:t>
            </a:r>
            <a:r>
              <a:rPr lang="en-GB"/>
              <a:t> Platform Design</a:t>
            </a:r>
            <a:endParaRPr/>
          </a:p>
          <a:p>
            <a:pPr indent="-285750" lvl="0" marL="914400" rtl="0" algn="l">
              <a:spcBef>
                <a:spcPts val="0"/>
              </a:spcBef>
              <a:spcAft>
                <a:spcPts val="0"/>
              </a:spcAft>
              <a:buClr>
                <a:srgbClr val="666666"/>
              </a:buClr>
              <a:buSzPts val="900"/>
              <a:buChar char="●"/>
            </a:pPr>
            <a:r>
              <a:rPr lang="en-GB" sz="900">
                <a:solidFill>
                  <a:srgbClr val="666666"/>
                </a:solidFill>
              </a:rPr>
              <a:t>Low-cost air quality monitoring platform for developing </a:t>
            </a:r>
            <a:r>
              <a:rPr lang="en-GB" sz="900">
                <a:solidFill>
                  <a:srgbClr val="666666"/>
                </a:solidFill>
              </a:rPr>
              <a:t>countries</a:t>
            </a:r>
            <a:endParaRPr sz="1200"/>
          </a:p>
          <a:p>
            <a:pPr indent="-285750" lvl="0" marL="914400" rtl="0" algn="l">
              <a:spcBef>
                <a:spcPts val="0"/>
              </a:spcBef>
              <a:spcAft>
                <a:spcPts val="0"/>
              </a:spcAft>
              <a:buClr>
                <a:srgbClr val="666666"/>
              </a:buClr>
              <a:buSzPts val="900"/>
              <a:buChar char="●"/>
            </a:pPr>
            <a:r>
              <a:rPr lang="en-GB" sz="900">
                <a:solidFill>
                  <a:srgbClr val="666666"/>
                </a:solidFill>
              </a:rPr>
              <a:t>DALTON is designed to operate in scale, incorporating the indoor events and activity labels from the end user with a simple speech-to-text app</a:t>
            </a:r>
            <a:endParaRPr sz="900">
              <a:solidFill>
                <a:srgbClr val="666666"/>
              </a:solidFill>
            </a:endParaRPr>
          </a:p>
        </p:txBody>
      </p:sp>
      <p:sp>
        <p:nvSpPr>
          <p:cNvPr id="699" name="Google Shape;699;p55"/>
          <p:cNvSpPr txBox="1"/>
          <p:nvPr/>
        </p:nvSpPr>
        <p:spPr>
          <a:xfrm>
            <a:off x="442325" y="4155250"/>
            <a:ext cx="8319600" cy="677100"/>
          </a:xfrm>
          <a:prstGeom prst="rect">
            <a:avLst/>
          </a:prstGeom>
          <a:noFill/>
          <a:ln cap="flat" cmpd="sng" w="9525">
            <a:solidFill>
              <a:srgbClr val="0000FF"/>
            </a:solidFill>
            <a:prstDash val="solid"/>
            <a:round/>
            <a:headEnd len="sm" w="sm" type="none"/>
            <a:tailEnd len="sm" w="sm" type="none"/>
          </a:ln>
        </p:spPr>
        <p:txBody>
          <a:bodyPr anchorCtr="0" anchor="t" bIns="91425" lIns="91425" spcFirstLastPara="1" rIns="91425" wrap="square" tIns="91425">
            <a:spAutoFit/>
          </a:bodyPr>
          <a:lstStyle/>
          <a:p>
            <a:pPr indent="-317500" lvl="0" marL="457200" rtl="0" algn="l">
              <a:spcBef>
                <a:spcPts val="0"/>
              </a:spcBef>
              <a:spcAft>
                <a:spcPts val="0"/>
              </a:spcAft>
              <a:buClr>
                <a:schemeClr val="dk2"/>
              </a:buClr>
              <a:buSzPts val="1400"/>
              <a:buChar char="❏"/>
            </a:pPr>
            <a:r>
              <a:rPr b="1" i="1" lang="en-GB">
                <a:solidFill>
                  <a:schemeClr val="dk2"/>
                </a:solidFill>
              </a:rPr>
              <a:t>In Future: Optimal Placement of Sensors in Households</a:t>
            </a:r>
            <a:endParaRPr b="1" i="1">
              <a:solidFill>
                <a:schemeClr val="dk2"/>
              </a:solidFill>
            </a:endParaRPr>
          </a:p>
          <a:p>
            <a:pPr indent="-285750" lvl="0" marL="914400" rtl="0" algn="l">
              <a:spcBef>
                <a:spcPts val="0"/>
              </a:spcBef>
              <a:spcAft>
                <a:spcPts val="0"/>
              </a:spcAft>
              <a:buClr>
                <a:srgbClr val="666666"/>
              </a:buClr>
              <a:buSzPts val="900"/>
              <a:buChar char="●"/>
            </a:pPr>
            <a:r>
              <a:rPr i="1" lang="en-GB" sz="900">
                <a:solidFill>
                  <a:srgbClr val="666666"/>
                </a:solidFill>
              </a:rPr>
              <a:t>Sensor module placement is crucial from both a sensing (correctness, alerting) and a usability (power, connectivity) standpoint. Automatic placement of sensor modules given a layout will make the solution much more compelling</a:t>
            </a:r>
            <a:endParaRPr i="1"/>
          </a:p>
        </p:txBody>
      </p:sp>
      <p:pic>
        <p:nvPicPr>
          <p:cNvPr id="700" name="Google Shape;700;p55"/>
          <p:cNvPicPr preferRelativeResize="0"/>
          <p:nvPr/>
        </p:nvPicPr>
        <p:blipFill>
          <a:blip r:embed="rId3">
            <a:alphaModFix/>
          </a:blip>
          <a:stretch>
            <a:fillRect/>
          </a:stretch>
        </p:blipFill>
        <p:spPr>
          <a:xfrm>
            <a:off x="7184425" y="191900"/>
            <a:ext cx="1577499" cy="1216976"/>
          </a:xfrm>
          <a:prstGeom prst="rect">
            <a:avLst/>
          </a:prstGeom>
          <a:noFill/>
          <a:ln>
            <a:noFill/>
          </a:ln>
        </p:spPr>
      </p:pic>
      <p:grpSp>
        <p:nvGrpSpPr>
          <p:cNvPr id="701" name="Google Shape;701;p55"/>
          <p:cNvGrpSpPr/>
          <p:nvPr/>
        </p:nvGrpSpPr>
        <p:grpSpPr>
          <a:xfrm>
            <a:off x="7882244" y="4910733"/>
            <a:ext cx="1248987" cy="215400"/>
            <a:chOff x="7833500" y="4929038"/>
            <a:chExt cx="1248987" cy="215400"/>
          </a:xfrm>
        </p:grpSpPr>
        <p:pic>
          <p:nvPicPr>
            <p:cNvPr id="702" name="Google Shape;702;p55"/>
            <p:cNvPicPr preferRelativeResize="0"/>
            <p:nvPr/>
          </p:nvPicPr>
          <p:blipFill>
            <a:blip r:embed="rId4">
              <a:alphaModFix/>
            </a:blip>
            <a:stretch>
              <a:fillRect/>
            </a:stretch>
          </p:blipFill>
          <p:spPr>
            <a:xfrm>
              <a:off x="7833500" y="4929978"/>
              <a:ext cx="959724" cy="213525"/>
            </a:xfrm>
            <a:prstGeom prst="rect">
              <a:avLst/>
            </a:prstGeom>
            <a:noFill/>
            <a:ln>
              <a:noFill/>
            </a:ln>
          </p:spPr>
        </p:pic>
        <p:sp>
          <p:nvSpPr>
            <p:cNvPr id="703" name="Google Shape;703;p55"/>
            <p:cNvSpPr txBox="1"/>
            <p:nvPr/>
          </p:nvSpPr>
          <p:spPr>
            <a:xfrm>
              <a:off x="8853587" y="4929038"/>
              <a:ext cx="228900" cy="2154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1200"/>
                </a:spcAft>
                <a:buNone/>
              </a:pPr>
              <a:r>
                <a:rPr b="1" lang="en-GB">
                  <a:solidFill>
                    <a:srgbClr val="6AA84F"/>
                  </a:solidFill>
                </a:rPr>
                <a:t>24</a:t>
              </a:r>
              <a:endParaRPr b="1">
                <a:solidFill>
                  <a:srgbClr val="6AA84F"/>
                </a:solidFill>
              </a:endParaRPr>
            </a:p>
          </p:txBody>
        </p:sp>
      </p:grpSp>
      <p:sp>
        <p:nvSpPr>
          <p:cNvPr id="704" name="Google Shape;704;p55"/>
          <p:cNvSpPr txBox="1"/>
          <p:nvPr/>
        </p:nvSpPr>
        <p:spPr>
          <a:xfrm>
            <a:off x="442325" y="2440425"/>
            <a:ext cx="8520600" cy="6771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dk2"/>
              </a:buClr>
              <a:buSzPts val="1400"/>
              <a:buChar char="❏"/>
            </a:pPr>
            <a:r>
              <a:rPr lang="en-GB">
                <a:solidFill>
                  <a:schemeClr val="dk2"/>
                </a:solidFill>
              </a:rPr>
              <a:t>Exploring </a:t>
            </a:r>
            <a:r>
              <a:rPr b="1" lang="en-GB">
                <a:solidFill>
                  <a:schemeClr val="dk2"/>
                </a:solidFill>
              </a:rPr>
              <a:t>Indoor Air Quality Dynamics</a:t>
            </a:r>
            <a:r>
              <a:rPr lang="en-GB">
                <a:solidFill>
                  <a:schemeClr val="dk2"/>
                </a:solidFill>
              </a:rPr>
              <a:t> in Middle-income Households</a:t>
            </a:r>
            <a:endParaRPr>
              <a:solidFill>
                <a:schemeClr val="dk2"/>
              </a:solidFill>
            </a:endParaRPr>
          </a:p>
          <a:p>
            <a:pPr indent="0" lvl="0" marL="457200" rtl="0" algn="l">
              <a:spcBef>
                <a:spcPts val="0"/>
              </a:spcBef>
              <a:spcAft>
                <a:spcPts val="0"/>
              </a:spcAft>
              <a:buNone/>
            </a:pPr>
            <a:r>
              <a:rPr lang="en-GB" sz="900">
                <a:solidFill>
                  <a:srgbClr val="666666"/>
                </a:solidFill>
              </a:rPr>
              <a:t>We observed that there are several dynamic pollution sources, and the pollutants spread and linger within the rooms depending on several factors, like the airflow across the rooms, ventilation, floor plan, the behavior of the occupants and their activities</a:t>
            </a:r>
            <a:endParaRPr sz="900">
              <a:solidFill>
                <a:srgbClr val="666666"/>
              </a:solidFill>
            </a:endParaRPr>
          </a:p>
        </p:txBody>
      </p:sp>
      <p:sp>
        <p:nvSpPr>
          <p:cNvPr id="705" name="Google Shape;705;p55"/>
          <p:cNvSpPr txBox="1"/>
          <p:nvPr/>
        </p:nvSpPr>
        <p:spPr>
          <a:xfrm>
            <a:off x="442325" y="3072975"/>
            <a:ext cx="8084100" cy="8157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dk2"/>
              </a:buClr>
              <a:buSzPts val="1400"/>
              <a:buChar char="❏"/>
            </a:pPr>
            <a:r>
              <a:rPr lang="en-GB">
                <a:solidFill>
                  <a:schemeClr val="dk2"/>
                </a:solidFill>
              </a:rPr>
              <a:t>Extensive</a:t>
            </a:r>
            <a:r>
              <a:rPr b="1" lang="en-GB">
                <a:solidFill>
                  <a:schemeClr val="dk2"/>
                </a:solidFill>
              </a:rPr>
              <a:t> Testing and Survey </a:t>
            </a:r>
            <a:r>
              <a:rPr lang="en-GB">
                <a:solidFill>
                  <a:schemeClr val="dk2"/>
                </a:solidFill>
              </a:rPr>
              <a:t>on the Platform</a:t>
            </a:r>
            <a:endParaRPr>
              <a:solidFill>
                <a:schemeClr val="dk2"/>
              </a:solidFill>
            </a:endParaRPr>
          </a:p>
          <a:p>
            <a:pPr indent="-285750" lvl="0" marL="914400" rtl="0" algn="l">
              <a:spcBef>
                <a:spcPts val="0"/>
              </a:spcBef>
              <a:spcAft>
                <a:spcPts val="0"/>
              </a:spcAft>
              <a:buClr>
                <a:srgbClr val="666666"/>
              </a:buClr>
              <a:buSzPts val="900"/>
              <a:buChar char="●"/>
            </a:pPr>
            <a:r>
              <a:rPr lang="en-GB" sz="900">
                <a:solidFill>
                  <a:srgbClr val="666666"/>
                </a:solidFill>
              </a:rPr>
              <a:t>Our extensive survey on the usability (PSSUQ-score 2.04) of the platform ironed out the primary strengths and shortcomings of the design </a:t>
            </a:r>
            <a:endParaRPr sz="900">
              <a:solidFill>
                <a:srgbClr val="666666"/>
              </a:solidFill>
            </a:endParaRPr>
          </a:p>
          <a:p>
            <a:pPr indent="-285750" lvl="0" marL="914400" rtl="0" algn="l">
              <a:spcBef>
                <a:spcPts val="0"/>
              </a:spcBef>
              <a:spcAft>
                <a:spcPts val="0"/>
              </a:spcAft>
              <a:buClr>
                <a:srgbClr val="666666"/>
              </a:buClr>
              <a:buSzPts val="900"/>
              <a:buChar char="●"/>
            </a:pPr>
            <a:r>
              <a:rPr lang="en-GB" sz="900">
                <a:solidFill>
                  <a:srgbClr val="666666"/>
                </a:solidFill>
              </a:rPr>
              <a:t>Tests the resiliency of the platform in real-world scenarios such as network outages, power cuts, fall damage, etc., along with portability, effectiveness, and user-friendly design of the platform</a:t>
            </a:r>
            <a:endParaRPr sz="900">
              <a:solidFill>
                <a:srgbClr val="666666"/>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9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9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0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0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9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9" name="Shape 709"/>
        <p:cNvGrpSpPr/>
        <p:nvPr/>
      </p:nvGrpSpPr>
      <p:grpSpPr>
        <a:xfrm>
          <a:off x="0" y="0"/>
          <a:ext cx="0" cy="0"/>
          <a:chOff x="0" y="0"/>
          <a:chExt cx="0" cy="0"/>
        </a:xfrm>
      </p:grpSpPr>
      <p:pic>
        <p:nvPicPr>
          <p:cNvPr id="710" name="Google Shape;710;p56"/>
          <p:cNvPicPr preferRelativeResize="0"/>
          <p:nvPr/>
        </p:nvPicPr>
        <p:blipFill rotWithShape="1">
          <a:blip r:embed="rId3">
            <a:alphaModFix/>
          </a:blip>
          <a:srcRect b="0" l="0" r="3818" t="0"/>
          <a:stretch/>
        </p:blipFill>
        <p:spPr>
          <a:xfrm>
            <a:off x="0" y="0"/>
            <a:ext cx="9144003" cy="5143499"/>
          </a:xfrm>
          <a:prstGeom prst="rect">
            <a:avLst/>
          </a:prstGeom>
          <a:noFill/>
          <a:ln>
            <a:noFill/>
          </a:ln>
        </p:spPr>
      </p:pic>
      <p:sp>
        <p:nvSpPr>
          <p:cNvPr id="711" name="Google Shape;711;p56"/>
          <p:cNvSpPr/>
          <p:nvPr/>
        </p:nvSpPr>
        <p:spPr>
          <a:xfrm>
            <a:off x="6523525" y="0"/>
            <a:ext cx="2620500" cy="5143500"/>
          </a:xfrm>
          <a:prstGeom prst="rect">
            <a:avLst/>
          </a:prstGeom>
          <a:solidFill>
            <a:srgbClr val="FFFFFF">
              <a:alpha val="66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B7B7B7"/>
              </a:solidFill>
              <a:latin typeface="Source Sans Pro"/>
              <a:ea typeface="Source Sans Pro"/>
              <a:cs typeface="Source Sans Pro"/>
              <a:sym typeface="Source Sans Pro"/>
            </a:endParaRPr>
          </a:p>
        </p:txBody>
      </p:sp>
      <p:pic>
        <p:nvPicPr>
          <p:cNvPr id="712" name="Google Shape;712;p56"/>
          <p:cNvPicPr preferRelativeResize="0"/>
          <p:nvPr/>
        </p:nvPicPr>
        <p:blipFill>
          <a:blip r:embed="rId4">
            <a:alphaModFix/>
          </a:blip>
          <a:stretch>
            <a:fillRect/>
          </a:stretch>
        </p:blipFill>
        <p:spPr>
          <a:xfrm>
            <a:off x="5584348" y="216036"/>
            <a:ext cx="697824" cy="780975"/>
          </a:xfrm>
          <a:prstGeom prst="rect">
            <a:avLst/>
          </a:prstGeom>
          <a:noFill/>
          <a:ln>
            <a:noFill/>
          </a:ln>
          <a:effectLst>
            <a:outerShdw blurRad="57150" rotWithShape="0" algn="bl" dir="5400000" dist="47625">
              <a:schemeClr val="lt1">
                <a:alpha val="50000"/>
              </a:schemeClr>
            </a:outerShdw>
          </a:effectLst>
        </p:spPr>
      </p:pic>
      <p:sp>
        <p:nvSpPr>
          <p:cNvPr id="713" name="Google Shape;713;p56"/>
          <p:cNvSpPr txBox="1"/>
          <p:nvPr/>
        </p:nvSpPr>
        <p:spPr>
          <a:xfrm>
            <a:off x="455050" y="191075"/>
            <a:ext cx="1142100" cy="359400"/>
          </a:xfrm>
          <a:prstGeom prst="rect">
            <a:avLst/>
          </a:prstGeom>
          <a:solidFill>
            <a:schemeClr val="lt1"/>
          </a:solidFill>
          <a:ln>
            <a:noFill/>
          </a:ln>
          <a:effectLst>
            <a:outerShdw blurRad="57150" rotWithShape="0" algn="bl" dir="5400000" dist="38100">
              <a:schemeClr val="lt1">
                <a:alpha val="50000"/>
              </a:schemeClr>
            </a:outerShdw>
          </a:effectLst>
        </p:spPr>
        <p:txBody>
          <a:bodyPr anchorCtr="0" anchor="t" bIns="36000" lIns="36000" spcFirstLastPara="1" rIns="36000" wrap="square" tIns="0">
            <a:noAutofit/>
          </a:bodyPr>
          <a:lstStyle/>
          <a:p>
            <a:pPr indent="0" lvl="0" marL="0" rtl="0" algn="ctr">
              <a:spcBef>
                <a:spcPts val="0"/>
              </a:spcBef>
              <a:spcAft>
                <a:spcPts val="0"/>
              </a:spcAft>
              <a:buNone/>
            </a:pPr>
            <a:r>
              <a:rPr b="1" lang="en-GB" sz="2200">
                <a:solidFill>
                  <a:srgbClr val="000000"/>
                </a:solidFill>
                <a:latin typeface="Ubuntu"/>
                <a:ea typeface="Ubuntu"/>
                <a:cs typeface="Ubuntu"/>
                <a:sym typeface="Ubuntu"/>
              </a:rPr>
              <a:t>UbiNet</a:t>
            </a:r>
            <a:endParaRPr b="1" sz="2200">
              <a:solidFill>
                <a:srgbClr val="000000"/>
              </a:solidFill>
              <a:latin typeface="Ubuntu"/>
              <a:ea typeface="Ubuntu"/>
              <a:cs typeface="Ubuntu"/>
              <a:sym typeface="Ubuntu"/>
            </a:endParaRPr>
          </a:p>
        </p:txBody>
      </p:sp>
      <p:sp>
        <p:nvSpPr>
          <p:cNvPr id="714" name="Google Shape;714;p56"/>
          <p:cNvSpPr txBox="1"/>
          <p:nvPr/>
        </p:nvSpPr>
        <p:spPr>
          <a:xfrm>
            <a:off x="6867025" y="1112366"/>
            <a:ext cx="1933500" cy="60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solidFill>
                  <a:schemeClr val="dk2"/>
                </a:solidFill>
                <a:latin typeface="Source Sans Pro"/>
                <a:ea typeface="Source Sans Pro"/>
                <a:cs typeface="Source Sans Pro"/>
                <a:sym typeface="Source Sans Pro"/>
              </a:rPr>
              <a:t>Prasenjit Karmakar</a:t>
            </a:r>
            <a:endParaRPr b="1" sz="1200">
              <a:solidFill>
                <a:schemeClr val="dk2"/>
              </a:solidFill>
              <a:latin typeface="Source Sans Pro"/>
              <a:ea typeface="Source Sans Pro"/>
              <a:cs typeface="Source Sans Pro"/>
              <a:sym typeface="Source Sans Pro"/>
            </a:endParaRPr>
          </a:p>
          <a:p>
            <a:pPr indent="0" lvl="0" marL="0" rtl="0" algn="ctr">
              <a:spcBef>
                <a:spcPts val="0"/>
              </a:spcBef>
              <a:spcAft>
                <a:spcPts val="0"/>
              </a:spcAft>
              <a:buNone/>
            </a:pPr>
            <a:r>
              <a:rPr b="1" lang="en-GB" sz="1200">
                <a:solidFill>
                  <a:schemeClr val="dk2"/>
                </a:solidFill>
                <a:latin typeface="Source Sans Pro"/>
                <a:ea typeface="Source Sans Pro"/>
                <a:cs typeface="Source Sans Pro"/>
                <a:sym typeface="Source Sans Pro"/>
              </a:rPr>
              <a:t>IIT Kharagpur, India</a:t>
            </a:r>
            <a:endParaRPr b="1" sz="1200">
              <a:solidFill>
                <a:schemeClr val="dk2"/>
              </a:solidFill>
              <a:latin typeface="Source Sans Pro"/>
              <a:ea typeface="Source Sans Pro"/>
              <a:cs typeface="Source Sans Pro"/>
              <a:sym typeface="Source Sans Pro"/>
            </a:endParaRPr>
          </a:p>
        </p:txBody>
      </p:sp>
      <p:pic>
        <p:nvPicPr>
          <p:cNvPr id="715" name="Google Shape;715;p56"/>
          <p:cNvPicPr preferRelativeResize="0"/>
          <p:nvPr/>
        </p:nvPicPr>
        <p:blipFill>
          <a:blip r:embed="rId5">
            <a:alphaModFix/>
          </a:blip>
          <a:stretch>
            <a:fillRect/>
          </a:stretch>
        </p:blipFill>
        <p:spPr>
          <a:xfrm>
            <a:off x="7329925" y="3563375"/>
            <a:ext cx="1007700" cy="1140600"/>
          </a:xfrm>
          <a:prstGeom prst="roundRect">
            <a:avLst>
              <a:gd fmla="val 16667" name="adj"/>
            </a:avLst>
          </a:prstGeom>
          <a:noFill/>
          <a:ln>
            <a:noFill/>
          </a:ln>
          <a:effectLst>
            <a:outerShdw blurRad="57150" rotWithShape="0" algn="bl" dir="5400000" dist="19050">
              <a:srgbClr val="000000">
                <a:alpha val="50000"/>
              </a:srgbClr>
            </a:outerShdw>
          </a:effectLst>
        </p:spPr>
      </p:pic>
      <p:pic>
        <p:nvPicPr>
          <p:cNvPr id="716" name="Google Shape;716;p56"/>
          <p:cNvPicPr preferRelativeResize="0"/>
          <p:nvPr/>
        </p:nvPicPr>
        <p:blipFill rotWithShape="1">
          <a:blip r:embed="rId6">
            <a:alphaModFix/>
          </a:blip>
          <a:srcRect b="15009" l="0" r="0" t="0"/>
          <a:stretch/>
        </p:blipFill>
        <p:spPr>
          <a:xfrm>
            <a:off x="7329925" y="1799801"/>
            <a:ext cx="1007700" cy="1140600"/>
          </a:xfrm>
          <a:prstGeom prst="roundRect">
            <a:avLst>
              <a:gd fmla="val 16667" name="adj"/>
            </a:avLst>
          </a:prstGeom>
          <a:noFill/>
          <a:ln>
            <a:noFill/>
          </a:ln>
          <a:effectLst>
            <a:outerShdw blurRad="57150" rotWithShape="0" algn="bl" dir="5400000" dist="19050">
              <a:srgbClr val="000000">
                <a:alpha val="50000"/>
              </a:srgbClr>
            </a:outerShdw>
          </a:effectLst>
        </p:spPr>
      </p:pic>
      <p:pic>
        <p:nvPicPr>
          <p:cNvPr id="717" name="Google Shape;717;p56"/>
          <p:cNvPicPr preferRelativeResize="0"/>
          <p:nvPr/>
        </p:nvPicPr>
        <p:blipFill rotWithShape="1">
          <a:blip r:embed="rId7">
            <a:alphaModFix/>
          </a:blip>
          <a:srcRect b="0" l="19611" r="9020" t="10586"/>
          <a:stretch/>
        </p:blipFill>
        <p:spPr>
          <a:xfrm>
            <a:off x="7329925" y="36216"/>
            <a:ext cx="1007700" cy="1140600"/>
          </a:xfrm>
          <a:prstGeom prst="roundRect">
            <a:avLst>
              <a:gd fmla="val 16667" name="adj"/>
            </a:avLst>
          </a:prstGeom>
          <a:noFill/>
          <a:ln>
            <a:noFill/>
          </a:ln>
          <a:effectLst>
            <a:outerShdw blurRad="57150" rotWithShape="0" algn="bl" dir="5400000" dist="19050">
              <a:srgbClr val="000000">
                <a:alpha val="50000"/>
              </a:srgbClr>
            </a:outerShdw>
          </a:effectLst>
        </p:spPr>
      </p:pic>
      <p:sp>
        <p:nvSpPr>
          <p:cNvPr id="718" name="Google Shape;718;p56"/>
          <p:cNvSpPr txBox="1"/>
          <p:nvPr/>
        </p:nvSpPr>
        <p:spPr>
          <a:xfrm>
            <a:off x="6922150" y="2867239"/>
            <a:ext cx="1933500" cy="60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solidFill>
                  <a:schemeClr val="dk2"/>
                </a:solidFill>
                <a:latin typeface="Source Sans Pro"/>
                <a:ea typeface="Source Sans Pro"/>
                <a:cs typeface="Source Sans Pro"/>
                <a:sym typeface="Source Sans Pro"/>
              </a:rPr>
              <a:t>Dr. Swadhin Pradhan</a:t>
            </a:r>
            <a:endParaRPr b="1" sz="1200">
              <a:solidFill>
                <a:schemeClr val="dk2"/>
              </a:solidFill>
              <a:latin typeface="Source Sans Pro"/>
              <a:ea typeface="Source Sans Pro"/>
              <a:cs typeface="Source Sans Pro"/>
              <a:sym typeface="Source Sans Pro"/>
            </a:endParaRPr>
          </a:p>
          <a:p>
            <a:pPr indent="0" lvl="0" marL="0" rtl="0" algn="ctr">
              <a:spcBef>
                <a:spcPts val="0"/>
              </a:spcBef>
              <a:spcAft>
                <a:spcPts val="0"/>
              </a:spcAft>
              <a:buNone/>
            </a:pPr>
            <a:r>
              <a:rPr b="1" lang="en-GB" sz="1200">
                <a:solidFill>
                  <a:schemeClr val="dk2"/>
                </a:solidFill>
                <a:latin typeface="Source Sans Pro"/>
                <a:ea typeface="Source Sans Pro"/>
                <a:cs typeface="Source Sans Pro"/>
                <a:sym typeface="Source Sans Pro"/>
              </a:rPr>
              <a:t>Cisco Systems, USA</a:t>
            </a:r>
            <a:endParaRPr b="1" sz="1200">
              <a:solidFill>
                <a:schemeClr val="dk2"/>
              </a:solidFill>
              <a:latin typeface="Source Sans Pro"/>
              <a:ea typeface="Source Sans Pro"/>
              <a:cs typeface="Source Sans Pro"/>
              <a:sym typeface="Source Sans Pro"/>
            </a:endParaRPr>
          </a:p>
        </p:txBody>
      </p:sp>
      <p:sp>
        <p:nvSpPr>
          <p:cNvPr id="719" name="Google Shape;719;p56"/>
          <p:cNvSpPr txBox="1"/>
          <p:nvPr/>
        </p:nvSpPr>
        <p:spPr>
          <a:xfrm>
            <a:off x="6867025" y="4640858"/>
            <a:ext cx="1933500" cy="60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solidFill>
                  <a:schemeClr val="dk2"/>
                </a:solidFill>
                <a:latin typeface="Source Sans Pro"/>
                <a:ea typeface="Source Sans Pro"/>
                <a:cs typeface="Source Sans Pro"/>
                <a:sym typeface="Source Sans Pro"/>
              </a:rPr>
              <a:t>Dr. Sandip Chakraborty</a:t>
            </a:r>
            <a:endParaRPr b="1" sz="1200">
              <a:solidFill>
                <a:schemeClr val="dk2"/>
              </a:solidFill>
              <a:latin typeface="Source Sans Pro"/>
              <a:ea typeface="Source Sans Pro"/>
              <a:cs typeface="Source Sans Pro"/>
              <a:sym typeface="Source Sans Pro"/>
            </a:endParaRPr>
          </a:p>
          <a:p>
            <a:pPr indent="0" lvl="0" marL="0" rtl="0" algn="ctr">
              <a:spcBef>
                <a:spcPts val="0"/>
              </a:spcBef>
              <a:spcAft>
                <a:spcPts val="0"/>
              </a:spcAft>
              <a:buNone/>
            </a:pPr>
            <a:r>
              <a:rPr b="1" lang="en-GB" sz="1200">
                <a:solidFill>
                  <a:schemeClr val="dk2"/>
                </a:solidFill>
                <a:latin typeface="Source Sans Pro"/>
                <a:ea typeface="Source Sans Pro"/>
                <a:cs typeface="Source Sans Pro"/>
                <a:sym typeface="Source Sans Pro"/>
              </a:rPr>
              <a:t>IIT Kharagpur, India</a:t>
            </a:r>
            <a:endParaRPr b="1" sz="1200">
              <a:solidFill>
                <a:schemeClr val="dk2"/>
              </a:solidFill>
              <a:latin typeface="Source Sans Pro"/>
              <a:ea typeface="Source Sans Pro"/>
              <a:cs typeface="Source Sans Pro"/>
              <a:sym typeface="Source Sans Pro"/>
            </a:endParaRPr>
          </a:p>
        </p:txBody>
      </p:sp>
      <p:pic>
        <p:nvPicPr>
          <p:cNvPr id="720" name="Google Shape;720;p56"/>
          <p:cNvPicPr preferRelativeResize="0"/>
          <p:nvPr/>
        </p:nvPicPr>
        <p:blipFill rotWithShape="1">
          <a:blip r:embed="rId8">
            <a:alphaModFix/>
          </a:blip>
          <a:srcRect b="0" l="0" r="0" t="0"/>
          <a:stretch/>
        </p:blipFill>
        <p:spPr>
          <a:xfrm>
            <a:off x="504213" y="1537925"/>
            <a:ext cx="1869976" cy="1869951"/>
          </a:xfrm>
          <a:prstGeom prst="rect">
            <a:avLst/>
          </a:prstGeom>
          <a:noFill/>
          <a:ln>
            <a:noFill/>
          </a:ln>
          <a:effectLst>
            <a:outerShdw blurRad="57150" rotWithShape="0" algn="bl" dir="5400000" dist="276225">
              <a:srgbClr val="000000">
                <a:alpha val="50000"/>
              </a:srgbClr>
            </a:outerShdw>
          </a:effectLst>
        </p:spPr>
      </p:pic>
      <p:sp>
        <p:nvSpPr>
          <p:cNvPr id="721" name="Google Shape;721;p56"/>
          <p:cNvSpPr txBox="1"/>
          <p:nvPr/>
        </p:nvSpPr>
        <p:spPr>
          <a:xfrm>
            <a:off x="233813" y="3337854"/>
            <a:ext cx="2410800" cy="708000"/>
          </a:xfrm>
          <a:prstGeom prst="rect">
            <a:avLst/>
          </a:prstGeom>
          <a:noFill/>
          <a:ln>
            <a:noFill/>
          </a:ln>
          <a:effectLst>
            <a:outerShdw blurRad="57150" rotWithShape="0" algn="bl" dir="5400000" dist="19050">
              <a:srgbClr val="000000">
                <a:alpha val="77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en-GB" sz="1700">
                <a:solidFill>
                  <a:srgbClr val="FFFF00"/>
                </a:solidFill>
                <a:latin typeface="Source Sans Pro"/>
                <a:ea typeface="Source Sans Pro"/>
                <a:cs typeface="Source Sans Pro"/>
                <a:sym typeface="Source Sans Pro"/>
              </a:rPr>
              <a:t>Scan the QR to know more about this work!</a:t>
            </a:r>
            <a:endParaRPr b="1" sz="1700">
              <a:solidFill>
                <a:srgbClr val="FFFF00"/>
              </a:solidFill>
              <a:latin typeface="Source Sans Pro"/>
              <a:ea typeface="Source Sans Pro"/>
              <a:cs typeface="Source Sans Pro"/>
              <a:sym typeface="Source Sans Pro"/>
            </a:endParaRPr>
          </a:p>
        </p:txBody>
      </p:sp>
      <p:sp>
        <p:nvSpPr>
          <p:cNvPr id="722" name="Google Shape;722;p56"/>
          <p:cNvSpPr txBox="1"/>
          <p:nvPr/>
        </p:nvSpPr>
        <p:spPr>
          <a:xfrm>
            <a:off x="455050" y="550475"/>
            <a:ext cx="3469500" cy="923400"/>
          </a:xfrm>
          <a:prstGeom prst="rect">
            <a:avLst/>
          </a:prstGeom>
          <a:noFill/>
          <a:ln>
            <a:noFill/>
          </a:ln>
          <a:effectLst>
            <a:outerShdw blurRad="57150" rotWithShape="0" algn="bl" dir="5400000" dist="19050">
              <a:schemeClr val="lt1">
                <a:alpha val="50000"/>
              </a:schemeClr>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GB" sz="1200">
                <a:solidFill>
                  <a:schemeClr val="dk2"/>
                </a:solidFill>
                <a:latin typeface="Source Sans Pro"/>
                <a:ea typeface="Source Sans Pro"/>
                <a:cs typeface="Source Sans Pro"/>
                <a:sym typeface="Source Sans Pro"/>
              </a:rPr>
              <a:t>Lab Page: Ubiquitous Networked Systems Lab </a:t>
            </a:r>
            <a:r>
              <a:rPr b="1" lang="en-GB" sz="1200" u="sng">
                <a:solidFill>
                  <a:srgbClr val="0000FF"/>
                </a:solidFill>
                <a:latin typeface="Source Sans Pro"/>
                <a:ea typeface="Source Sans Pro"/>
                <a:cs typeface="Source Sans Pro"/>
                <a:sym typeface="Source Sans Pro"/>
                <a:hlinkClick r:id="rId9">
                  <a:extLst>
                    <a:ext uri="{A12FA001-AC4F-418D-AE19-62706E023703}">
                      <ahyp:hlinkClr val="tx"/>
                    </a:ext>
                  </a:extLst>
                </a:hlinkClick>
              </a:rPr>
              <a:t>https://cse.iitkgp.ac.in/resgrp/ubinet/</a:t>
            </a:r>
            <a:br>
              <a:rPr b="1" lang="en-GB" sz="1200">
                <a:solidFill>
                  <a:schemeClr val="dk2"/>
                </a:solidFill>
                <a:latin typeface="Source Sans Pro"/>
                <a:ea typeface="Source Sans Pro"/>
                <a:cs typeface="Source Sans Pro"/>
                <a:sym typeface="Source Sans Pro"/>
              </a:rPr>
            </a:br>
            <a:endParaRPr b="1" sz="1200">
              <a:solidFill>
                <a:schemeClr val="dk2"/>
              </a:solidFill>
              <a:latin typeface="Source Sans Pro"/>
              <a:ea typeface="Source Sans Pro"/>
              <a:cs typeface="Source Sans Pro"/>
              <a:sym typeface="Source Sans Pro"/>
            </a:endParaRPr>
          </a:p>
          <a:p>
            <a:pPr indent="0" lvl="0" marL="0" rtl="0" algn="l">
              <a:spcBef>
                <a:spcPts val="0"/>
              </a:spcBef>
              <a:spcAft>
                <a:spcPts val="0"/>
              </a:spcAft>
              <a:buNone/>
            </a:pPr>
            <a:r>
              <a:rPr b="1" lang="en-GB" sz="1200">
                <a:solidFill>
                  <a:schemeClr val="dk2"/>
                </a:solidFill>
                <a:latin typeface="Source Sans Pro"/>
                <a:ea typeface="Source Sans Pro"/>
                <a:cs typeface="Source Sans Pro"/>
                <a:sym typeface="Source Sans Pro"/>
              </a:rPr>
              <a:t>Personal Page: </a:t>
            </a:r>
            <a:r>
              <a:rPr b="1" lang="en-GB" sz="1200" u="sng">
                <a:solidFill>
                  <a:srgbClr val="0000FF"/>
                </a:solidFill>
                <a:latin typeface="Source Sans Pro"/>
                <a:ea typeface="Source Sans Pro"/>
                <a:cs typeface="Source Sans Pro"/>
                <a:sym typeface="Source Sans Pro"/>
                <a:hlinkClick r:id="rId10">
                  <a:extLst>
                    <a:ext uri="{A12FA001-AC4F-418D-AE19-62706E023703}">
                      <ahyp:hlinkClr val="tx"/>
                    </a:ext>
                  </a:extLst>
                </a:hlinkClick>
              </a:rPr>
              <a:t>https://prasenjit52282.github.io/</a:t>
            </a:r>
            <a:r>
              <a:rPr b="1" lang="en-GB" sz="1200">
                <a:solidFill>
                  <a:srgbClr val="0000FF"/>
                </a:solidFill>
                <a:latin typeface="Source Sans Pro"/>
                <a:ea typeface="Source Sans Pro"/>
                <a:cs typeface="Source Sans Pro"/>
                <a:sym typeface="Source Sans Pro"/>
              </a:rPr>
              <a:t> </a:t>
            </a:r>
            <a:endParaRPr b="1" sz="1200" u="sng">
              <a:solidFill>
                <a:srgbClr val="0000FF"/>
              </a:solidFill>
              <a:latin typeface="Source Sans Pro"/>
              <a:ea typeface="Source Sans Pro"/>
              <a:cs typeface="Source Sans Pro"/>
              <a:sym typeface="Source Sans Pro"/>
            </a:endParaRPr>
          </a:p>
        </p:txBody>
      </p:sp>
      <p:sp>
        <p:nvSpPr>
          <p:cNvPr id="723" name="Google Shape;723;p56"/>
          <p:cNvSpPr txBox="1"/>
          <p:nvPr/>
        </p:nvSpPr>
        <p:spPr>
          <a:xfrm>
            <a:off x="2590950" y="2340475"/>
            <a:ext cx="3715800" cy="1067400"/>
          </a:xfrm>
          <a:prstGeom prst="rect">
            <a:avLst/>
          </a:prstGeom>
          <a:noFill/>
          <a:ln>
            <a:noFill/>
          </a:ln>
          <a:effectLst>
            <a:outerShdw blurRad="42863" rotWithShape="0" algn="bl" dir="5400000" dist="95250">
              <a:srgbClr val="000000">
                <a:alpha val="52999"/>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GB" sz="4800">
                <a:solidFill>
                  <a:srgbClr val="FFFF00"/>
                </a:solidFill>
                <a:latin typeface="Pacifico"/>
                <a:ea typeface="Pacifico"/>
                <a:cs typeface="Pacifico"/>
                <a:sym typeface="Pacifico"/>
              </a:rPr>
              <a:t>Thank You!</a:t>
            </a:r>
            <a:endParaRPr b="1" sz="4800">
              <a:solidFill>
                <a:srgbClr val="FFFF00"/>
              </a:solidFill>
              <a:latin typeface="Pacifico"/>
              <a:ea typeface="Pacifico"/>
              <a:cs typeface="Pacifico"/>
              <a:sym typeface="Pacifico"/>
            </a:endParaRPr>
          </a:p>
        </p:txBody>
      </p:sp>
      <p:pic>
        <p:nvPicPr>
          <p:cNvPr id="724" name="Google Shape;724;p56"/>
          <p:cNvPicPr preferRelativeResize="0"/>
          <p:nvPr/>
        </p:nvPicPr>
        <p:blipFill>
          <a:blip r:embed="rId11">
            <a:alphaModFix/>
          </a:blip>
          <a:stretch>
            <a:fillRect/>
          </a:stretch>
        </p:blipFill>
        <p:spPr>
          <a:xfrm>
            <a:off x="3924550" y="1039187"/>
            <a:ext cx="1771351" cy="1402023"/>
          </a:xfrm>
          <a:prstGeom prst="rect">
            <a:avLst/>
          </a:prstGeom>
          <a:noFill/>
          <a:ln>
            <a:noFill/>
          </a:ln>
          <a:effectLst>
            <a:outerShdw blurRad="57150" rotWithShape="0" algn="bl" dir="5400000" dist="76200">
              <a:schemeClr val="lt1"/>
            </a:outerShdw>
          </a:effectLst>
        </p:spPr>
      </p:pic>
      <p:sp>
        <p:nvSpPr>
          <p:cNvPr id="725" name="Google Shape;725;p56"/>
          <p:cNvSpPr/>
          <p:nvPr/>
        </p:nvSpPr>
        <p:spPr>
          <a:xfrm>
            <a:off x="0" y="4220175"/>
            <a:ext cx="6523500" cy="9234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B7B7B7"/>
              </a:solidFill>
              <a:latin typeface="Source Sans Pro"/>
              <a:ea typeface="Source Sans Pro"/>
              <a:cs typeface="Source Sans Pro"/>
              <a:sym typeface="Source Sans Pro"/>
            </a:endParaRPr>
          </a:p>
        </p:txBody>
      </p:sp>
      <p:sp>
        <p:nvSpPr>
          <p:cNvPr id="726" name="Google Shape;726;p56"/>
          <p:cNvSpPr txBox="1"/>
          <p:nvPr/>
        </p:nvSpPr>
        <p:spPr>
          <a:xfrm>
            <a:off x="11225" y="4873975"/>
            <a:ext cx="2633400" cy="269400"/>
          </a:xfrm>
          <a:prstGeom prst="rect">
            <a:avLst/>
          </a:prstGeom>
          <a:solidFill>
            <a:schemeClr val="dk1"/>
          </a:solidFill>
          <a:ln>
            <a:noFill/>
          </a:ln>
        </p:spPr>
        <p:txBody>
          <a:bodyPr anchorCtr="0" anchor="t" bIns="36000" lIns="36000" spcFirstLastPara="1" rIns="36000" wrap="square" tIns="36000">
            <a:noAutofit/>
          </a:bodyPr>
          <a:lstStyle/>
          <a:p>
            <a:pPr indent="0" lvl="0" marL="0" rtl="0" algn="l">
              <a:spcBef>
                <a:spcPts val="0"/>
              </a:spcBef>
              <a:spcAft>
                <a:spcPts val="0"/>
              </a:spcAft>
              <a:buNone/>
            </a:pPr>
            <a:r>
              <a:rPr b="1" lang="en-GB" sz="1200">
                <a:solidFill>
                  <a:schemeClr val="lt1"/>
                </a:solidFill>
                <a:latin typeface="Source Sans Pro"/>
                <a:ea typeface="Source Sans Pro"/>
                <a:cs typeface="Source Sans Pro"/>
                <a:sym typeface="Source Sans Pro"/>
              </a:rPr>
              <a:t>ACM Compass 2024, July 8-11, India</a:t>
            </a:r>
            <a:endParaRPr b="1" sz="1200">
              <a:solidFill>
                <a:schemeClr val="lt1"/>
              </a:solidFill>
              <a:latin typeface="Source Sans Pro"/>
              <a:ea typeface="Source Sans Pro"/>
              <a:cs typeface="Source Sans Pro"/>
              <a:sym typeface="Source Sans Pro"/>
            </a:endParaRPr>
          </a:p>
        </p:txBody>
      </p:sp>
      <p:pic>
        <p:nvPicPr>
          <p:cNvPr id="727" name="Google Shape;727;p56"/>
          <p:cNvPicPr preferRelativeResize="0"/>
          <p:nvPr/>
        </p:nvPicPr>
        <p:blipFill rotWithShape="1">
          <a:blip r:embed="rId12">
            <a:alphaModFix/>
          </a:blip>
          <a:srcRect b="25188" l="0" r="0" t="0"/>
          <a:stretch/>
        </p:blipFill>
        <p:spPr>
          <a:xfrm>
            <a:off x="576538" y="4253411"/>
            <a:ext cx="1725350" cy="322675"/>
          </a:xfrm>
          <a:prstGeom prst="rect">
            <a:avLst/>
          </a:prstGeom>
          <a:noFill/>
          <a:ln>
            <a:noFill/>
          </a:ln>
        </p:spPr>
      </p:pic>
      <p:pic>
        <p:nvPicPr>
          <p:cNvPr id="728" name="Google Shape;728;p56"/>
          <p:cNvPicPr preferRelativeResize="0"/>
          <p:nvPr/>
        </p:nvPicPr>
        <p:blipFill>
          <a:blip r:embed="rId13">
            <a:alphaModFix/>
          </a:blip>
          <a:stretch>
            <a:fillRect/>
          </a:stretch>
        </p:blipFill>
        <p:spPr>
          <a:xfrm>
            <a:off x="3462450" y="4253415"/>
            <a:ext cx="2458324" cy="359400"/>
          </a:xfrm>
          <a:prstGeom prst="rect">
            <a:avLst/>
          </a:prstGeom>
          <a:solidFill>
            <a:schemeClr val="lt1"/>
          </a:solidFill>
          <a:ln>
            <a:noFill/>
          </a:ln>
        </p:spPr>
      </p:pic>
      <p:sp>
        <p:nvSpPr>
          <p:cNvPr id="729" name="Google Shape;729;p56"/>
          <p:cNvSpPr txBox="1"/>
          <p:nvPr/>
        </p:nvSpPr>
        <p:spPr>
          <a:xfrm>
            <a:off x="3191913" y="4515977"/>
            <a:ext cx="2999400" cy="35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solidFill>
                  <a:schemeClr val="dk2"/>
                </a:solidFill>
              </a:rPr>
              <a:t>Award for Inclusion Research</a:t>
            </a:r>
            <a:endParaRPr sz="1200">
              <a:solidFill>
                <a:schemeClr val="dk2"/>
              </a:solidFill>
            </a:endParaRPr>
          </a:p>
        </p:txBody>
      </p:sp>
      <p:sp>
        <p:nvSpPr>
          <p:cNvPr id="730" name="Google Shape;730;p56"/>
          <p:cNvSpPr txBox="1"/>
          <p:nvPr/>
        </p:nvSpPr>
        <p:spPr>
          <a:xfrm>
            <a:off x="18725" y="4497602"/>
            <a:ext cx="2841000" cy="35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solidFill>
                  <a:schemeClr val="dk2"/>
                </a:solidFill>
              </a:rPr>
              <a:t>Prime Minister’s Research Fellowship</a:t>
            </a:r>
            <a:endParaRPr sz="1200">
              <a:solidFill>
                <a:schemeClr val="dk2"/>
              </a:solidFill>
            </a:endParaRPr>
          </a:p>
        </p:txBody>
      </p:sp>
      <p:sp>
        <p:nvSpPr>
          <p:cNvPr id="731" name="Google Shape;731;p56"/>
          <p:cNvSpPr txBox="1"/>
          <p:nvPr/>
        </p:nvSpPr>
        <p:spPr>
          <a:xfrm>
            <a:off x="2644625" y="4873975"/>
            <a:ext cx="3879000" cy="269400"/>
          </a:xfrm>
          <a:prstGeom prst="rect">
            <a:avLst/>
          </a:prstGeom>
          <a:solidFill>
            <a:srgbClr val="FFF2CC"/>
          </a:solidFill>
          <a:ln>
            <a:noFill/>
          </a:ln>
        </p:spPr>
        <p:txBody>
          <a:bodyPr anchorCtr="0" anchor="t" bIns="0" lIns="0" spcFirstLastPara="1" rIns="0" wrap="square" tIns="39600">
            <a:noAutofit/>
          </a:bodyPr>
          <a:lstStyle/>
          <a:p>
            <a:pPr indent="0" lvl="0" marL="0" rtl="0" algn="ctr">
              <a:spcBef>
                <a:spcPts val="0"/>
              </a:spcBef>
              <a:spcAft>
                <a:spcPts val="0"/>
              </a:spcAft>
              <a:buNone/>
            </a:pPr>
            <a:r>
              <a:rPr b="1" i="1" lang="en-GB" sz="1200">
                <a:solidFill>
                  <a:schemeClr val="dk2"/>
                </a:solidFill>
              </a:rPr>
              <a:t>ACM </a:t>
            </a:r>
            <a:r>
              <a:rPr b="1" i="1" lang="en-GB" sz="1200">
                <a:solidFill>
                  <a:schemeClr val="dk2"/>
                </a:solidFill>
              </a:rPr>
              <a:t>COMPASS 24 Travel Grant</a:t>
            </a:r>
            <a:endParaRPr b="1" i="1" sz="1200">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3" presetSubtype="16">
                                  <p:stCondLst>
                                    <p:cond delay="0"/>
                                  </p:stCondLst>
                                  <p:childTnLst>
                                    <p:set>
                                      <p:cBhvr>
                                        <p:cTn dur="1" fill="hold">
                                          <p:stCondLst>
                                            <p:cond delay="0"/>
                                          </p:stCondLst>
                                        </p:cTn>
                                        <p:tgtEl>
                                          <p:spTgt spid="723"/>
                                        </p:tgtEl>
                                        <p:attrNameLst>
                                          <p:attrName>style.visibility</p:attrName>
                                        </p:attrNameLst>
                                      </p:cBhvr>
                                      <p:to>
                                        <p:strVal val="visible"/>
                                      </p:to>
                                    </p:set>
                                    <p:anim calcmode="lin" valueType="num">
                                      <p:cBhvr additive="base">
                                        <p:cTn dur="1000"/>
                                        <p:tgtEl>
                                          <p:spTgt spid="723"/>
                                        </p:tgtEl>
                                        <p:attrNameLst>
                                          <p:attrName>ppt_w</p:attrName>
                                        </p:attrNameLst>
                                      </p:cBhvr>
                                      <p:tavLst>
                                        <p:tav fmla="" tm="0">
                                          <p:val>
                                            <p:strVal val="0"/>
                                          </p:val>
                                        </p:tav>
                                        <p:tav fmla="" tm="100000">
                                          <p:val>
                                            <p:strVal val="#ppt_w"/>
                                          </p:val>
                                        </p:tav>
                                      </p:tavLst>
                                    </p:anim>
                                    <p:anim calcmode="lin" valueType="num">
                                      <p:cBhvr additive="base">
                                        <p:cTn dur="1000"/>
                                        <p:tgtEl>
                                          <p:spTgt spid="723"/>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28"/>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Alarming Cases in India</a:t>
            </a:r>
            <a:endParaRPr/>
          </a:p>
        </p:txBody>
      </p:sp>
      <p:grpSp>
        <p:nvGrpSpPr>
          <p:cNvPr id="174" name="Google Shape;174;p28"/>
          <p:cNvGrpSpPr/>
          <p:nvPr/>
        </p:nvGrpSpPr>
        <p:grpSpPr>
          <a:xfrm>
            <a:off x="633663" y="1168700"/>
            <a:ext cx="7876676" cy="3764387"/>
            <a:chOff x="633663" y="1168700"/>
            <a:chExt cx="7876676" cy="3764387"/>
          </a:xfrm>
        </p:grpSpPr>
        <p:pic>
          <p:nvPicPr>
            <p:cNvPr id="175" name="Google Shape;175;p28"/>
            <p:cNvPicPr preferRelativeResize="0"/>
            <p:nvPr/>
          </p:nvPicPr>
          <p:blipFill>
            <a:blip r:embed="rId3">
              <a:alphaModFix/>
            </a:blip>
            <a:stretch>
              <a:fillRect/>
            </a:stretch>
          </p:blipFill>
          <p:spPr>
            <a:xfrm>
              <a:off x="691987" y="1524103"/>
              <a:ext cx="3802965" cy="2095300"/>
            </a:xfrm>
            <a:prstGeom prst="rect">
              <a:avLst/>
            </a:prstGeom>
            <a:noFill/>
            <a:ln>
              <a:noFill/>
            </a:ln>
          </p:spPr>
        </p:pic>
        <p:pic>
          <p:nvPicPr>
            <p:cNvPr id="176" name="Google Shape;176;p28"/>
            <p:cNvPicPr preferRelativeResize="0"/>
            <p:nvPr/>
          </p:nvPicPr>
          <p:blipFill>
            <a:blip r:embed="rId4">
              <a:alphaModFix/>
            </a:blip>
            <a:stretch>
              <a:fillRect/>
            </a:stretch>
          </p:blipFill>
          <p:spPr>
            <a:xfrm>
              <a:off x="4755878" y="1168700"/>
              <a:ext cx="3754460" cy="2021673"/>
            </a:xfrm>
            <a:prstGeom prst="rect">
              <a:avLst/>
            </a:prstGeom>
            <a:noFill/>
            <a:ln>
              <a:noFill/>
            </a:ln>
          </p:spPr>
        </p:pic>
        <p:pic>
          <p:nvPicPr>
            <p:cNvPr id="177" name="Google Shape;177;p28"/>
            <p:cNvPicPr preferRelativeResize="0"/>
            <p:nvPr/>
          </p:nvPicPr>
          <p:blipFill>
            <a:blip r:embed="rId5">
              <a:alphaModFix/>
            </a:blip>
            <a:stretch>
              <a:fillRect/>
            </a:stretch>
          </p:blipFill>
          <p:spPr>
            <a:xfrm>
              <a:off x="5285501" y="2578296"/>
              <a:ext cx="2695224" cy="1511659"/>
            </a:xfrm>
            <a:prstGeom prst="rect">
              <a:avLst/>
            </a:prstGeom>
            <a:noFill/>
            <a:ln>
              <a:noFill/>
            </a:ln>
          </p:spPr>
        </p:pic>
        <p:pic>
          <p:nvPicPr>
            <p:cNvPr id="178" name="Google Shape;178;p28"/>
            <p:cNvPicPr preferRelativeResize="0"/>
            <p:nvPr/>
          </p:nvPicPr>
          <p:blipFill>
            <a:blip r:embed="rId6">
              <a:alphaModFix/>
            </a:blip>
            <a:stretch>
              <a:fillRect/>
            </a:stretch>
          </p:blipFill>
          <p:spPr>
            <a:xfrm>
              <a:off x="2949448" y="3453261"/>
              <a:ext cx="2695214" cy="1479827"/>
            </a:xfrm>
            <a:prstGeom prst="rect">
              <a:avLst/>
            </a:prstGeom>
            <a:noFill/>
            <a:ln>
              <a:noFill/>
            </a:ln>
          </p:spPr>
        </p:pic>
        <p:pic>
          <p:nvPicPr>
            <p:cNvPr id="179" name="Google Shape;179;p28"/>
            <p:cNvPicPr preferRelativeResize="0"/>
            <p:nvPr/>
          </p:nvPicPr>
          <p:blipFill>
            <a:blip r:embed="rId7">
              <a:alphaModFix/>
            </a:blip>
            <a:stretch>
              <a:fillRect/>
            </a:stretch>
          </p:blipFill>
          <p:spPr>
            <a:xfrm>
              <a:off x="5909297" y="3687284"/>
              <a:ext cx="2399161" cy="1169591"/>
            </a:xfrm>
            <a:prstGeom prst="rect">
              <a:avLst/>
            </a:prstGeom>
            <a:noFill/>
            <a:ln>
              <a:noFill/>
            </a:ln>
          </p:spPr>
        </p:pic>
        <p:pic>
          <p:nvPicPr>
            <p:cNvPr id="180" name="Google Shape;180;p28"/>
            <p:cNvPicPr preferRelativeResize="0"/>
            <p:nvPr/>
          </p:nvPicPr>
          <p:blipFill>
            <a:blip r:embed="rId8">
              <a:alphaModFix/>
            </a:blip>
            <a:stretch>
              <a:fillRect/>
            </a:stretch>
          </p:blipFill>
          <p:spPr>
            <a:xfrm>
              <a:off x="633663" y="3909030"/>
              <a:ext cx="2315785" cy="821103"/>
            </a:xfrm>
            <a:prstGeom prst="rect">
              <a:avLst/>
            </a:prstGeom>
            <a:noFill/>
            <a:ln>
              <a:noFill/>
            </a:ln>
          </p:spPr>
        </p:pic>
        <p:pic>
          <p:nvPicPr>
            <p:cNvPr id="181" name="Google Shape;181;p28"/>
            <p:cNvPicPr preferRelativeResize="0"/>
            <p:nvPr/>
          </p:nvPicPr>
          <p:blipFill>
            <a:blip r:embed="rId9">
              <a:alphaModFix/>
            </a:blip>
            <a:stretch>
              <a:fillRect/>
            </a:stretch>
          </p:blipFill>
          <p:spPr>
            <a:xfrm>
              <a:off x="3231443" y="4367848"/>
              <a:ext cx="2315784" cy="565221"/>
            </a:xfrm>
            <a:prstGeom prst="rect">
              <a:avLst/>
            </a:prstGeom>
            <a:noFill/>
            <a:ln>
              <a:noFill/>
            </a:ln>
          </p:spPr>
        </p:pic>
      </p:grpSp>
      <p:grpSp>
        <p:nvGrpSpPr>
          <p:cNvPr id="182" name="Google Shape;182;p28"/>
          <p:cNvGrpSpPr/>
          <p:nvPr/>
        </p:nvGrpSpPr>
        <p:grpSpPr>
          <a:xfrm>
            <a:off x="7882244" y="4910733"/>
            <a:ext cx="1248987" cy="215400"/>
            <a:chOff x="7833500" y="4929038"/>
            <a:chExt cx="1248987" cy="215400"/>
          </a:xfrm>
        </p:grpSpPr>
        <p:pic>
          <p:nvPicPr>
            <p:cNvPr id="183" name="Google Shape;183;p28"/>
            <p:cNvPicPr preferRelativeResize="0"/>
            <p:nvPr/>
          </p:nvPicPr>
          <p:blipFill>
            <a:blip r:embed="rId10">
              <a:alphaModFix/>
            </a:blip>
            <a:stretch>
              <a:fillRect/>
            </a:stretch>
          </p:blipFill>
          <p:spPr>
            <a:xfrm>
              <a:off x="7833500" y="4929978"/>
              <a:ext cx="959724" cy="213525"/>
            </a:xfrm>
            <a:prstGeom prst="rect">
              <a:avLst/>
            </a:prstGeom>
            <a:noFill/>
            <a:ln>
              <a:noFill/>
            </a:ln>
          </p:spPr>
        </p:pic>
        <p:sp>
          <p:nvSpPr>
            <p:cNvPr id="184" name="Google Shape;184;p28"/>
            <p:cNvSpPr txBox="1"/>
            <p:nvPr/>
          </p:nvSpPr>
          <p:spPr>
            <a:xfrm>
              <a:off x="8853587" y="4929038"/>
              <a:ext cx="228900" cy="2154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1200"/>
                </a:spcAft>
                <a:buNone/>
              </a:pPr>
              <a:r>
                <a:rPr b="1" lang="en-GB">
                  <a:solidFill>
                    <a:srgbClr val="6AA84F"/>
                  </a:solidFill>
                </a:rPr>
                <a:t>24</a:t>
              </a:r>
              <a:endParaRPr b="1">
                <a:solidFill>
                  <a:srgbClr val="6AA84F"/>
                </a:solidFil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74"/>
                                        </p:tgtEl>
                                        <p:attrNameLst>
                                          <p:attrName>style.visibility</p:attrName>
                                        </p:attrNameLst>
                                      </p:cBhvr>
                                      <p:to>
                                        <p:strVal val="visible"/>
                                      </p:to>
                                    </p:set>
                                    <p:anim calcmode="lin" valueType="num">
                                      <p:cBhvr additive="base">
                                        <p:cTn dur="1000"/>
                                        <p:tgtEl>
                                          <p:spTgt spid="174"/>
                                        </p:tgtEl>
                                        <p:attrNameLst>
                                          <p:attrName>ppt_w</p:attrName>
                                        </p:attrNameLst>
                                      </p:cBhvr>
                                      <p:tavLst>
                                        <p:tav fmla="" tm="0">
                                          <p:val>
                                            <p:strVal val="0"/>
                                          </p:val>
                                        </p:tav>
                                        <p:tav fmla="" tm="100000">
                                          <p:val>
                                            <p:strVal val="#ppt_w"/>
                                          </p:val>
                                        </p:tav>
                                      </p:tavLst>
                                    </p:anim>
                                    <p:anim calcmode="lin" valueType="num">
                                      <p:cBhvr additive="base">
                                        <p:cTn dur="1000"/>
                                        <p:tgtEl>
                                          <p:spTgt spid="174"/>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29"/>
          <p:cNvSpPr txBox="1"/>
          <p:nvPr>
            <p:ph type="title"/>
          </p:nvPr>
        </p:nvSpPr>
        <p:spPr>
          <a:xfrm>
            <a:off x="311700" y="445025"/>
            <a:ext cx="8520600" cy="6234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GB"/>
              <a:t>Primary Objectives of Our Study</a:t>
            </a:r>
            <a:endParaRPr/>
          </a:p>
        </p:txBody>
      </p:sp>
      <p:sp>
        <p:nvSpPr>
          <p:cNvPr id="190" name="Google Shape;190;p29"/>
          <p:cNvSpPr txBox="1"/>
          <p:nvPr/>
        </p:nvSpPr>
        <p:spPr>
          <a:xfrm>
            <a:off x="849450" y="2966875"/>
            <a:ext cx="7445100" cy="19086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rgbClr val="000000"/>
              </a:buClr>
              <a:buSzPts val="1400"/>
              <a:buFont typeface="Arial"/>
              <a:buChar char="❏"/>
            </a:pPr>
            <a:r>
              <a:rPr b="0" i="0" lang="en-GB" u="none" cap="none" strike="noStrike">
                <a:solidFill>
                  <a:srgbClr val="000000"/>
                </a:solidFill>
                <a:latin typeface="Arial"/>
                <a:ea typeface="Arial"/>
                <a:cs typeface="Arial"/>
                <a:sym typeface="Arial"/>
              </a:rPr>
              <a:t>Understanding the complex </a:t>
            </a:r>
            <a:r>
              <a:rPr b="1" i="0" lang="en-GB" u="none" cap="none" strike="noStrike">
                <a:solidFill>
                  <a:srgbClr val="000000"/>
                </a:solidFill>
                <a:latin typeface="Arial"/>
                <a:ea typeface="Arial"/>
                <a:cs typeface="Arial"/>
                <a:sym typeface="Arial"/>
              </a:rPr>
              <a:t>indoor pollution</a:t>
            </a:r>
            <a:r>
              <a:rPr b="0" i="0" lang="en-GB" u="none" cap="none" strike="noStrike">
                <a:solidFill>
                  <a:srgbClr val="000000"/>
                </a:solidFill>
                <a:latin typeface="Arial"/>
                <a:ea typeface="Arial"/>
                <a:cs typeface="Arial"/>
                <a:sym typeface="Arial"/>
              </a:rPr>
              <a:t> dynamics of developing nations</a:t>
            </a:r>
            <a:endParaRPr b="0" i="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200"/>
              <a:buFont typeface="Arial"/>
              <a:buNone/>
            </a:pPr>
            <a:r>
              <a:t/>
            </a:r>
            <a:endParaRPr b="0" i="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en-GB" u="none" cap="none" strike="noStrike">
                <a:solidFill>
                  <a:srgbClr val="000000"/>
                </a:solidFill>
                <a:latin typeface="Arial"/>
                <a:ea typeface="Arial"/>
                <a:cs typeface="Arial"/>
                <a:sym typeface="Arial"/>
              </a:rPr>
              <a:t>Development of a </a:t>
            </a:r>
            <a:r>
              <a:rPr b="1" i="0" lang="en-GB" u="none" cap="none" strike="noStrike">
                <a:solidFill>
                  <a:srgbClr val="000000"/>
                </a:solidFill>
                <a:latin typeface="Arial"/>
                <a:ea typeface="Arial"/>
                <a:cs typeface="Arial"/>
                <a:sym typeface="Arial"/>
              </a:rPr>
              <a:t>low-cost</a:t>
            </a:r>
            <a:r>
              <a:rPr b="0" i="0" lang="en-GB" u="none" cap="none" strike="noStrike">
                <a:solidFill>
                  <a:srgbClr val="000000"/>
                </a:solidFill>
                <a:latin typeface="Arial"/>
                <a:ea typeface="Arial"/>
                <a:cs typeface="Arial"/>
                <a:sym typeface="Arial"/>
              </a:rPr>
              <a:t>, and </a:t>
            </a:r>
            <a:r>
              <a:rPr b="1" i="0" lang="en-GB" u="none" cap="none" strike="noStrike">
                <a:solidFill>
                  <a:srgbClr val="000000"/>
                </a:solidFill>
                <a:latin typeface="Arial"/>
                <a:ea typeface="Arial"/>
                <a:cs typeface="Arial"/>
                <a:sym typeface="Arial"/>
              </a:rPr>
              <a:t>scalable</a:t>
            </a:r>
            <a:r>
              <a:rPr b="0" i="0" lang="en-GB" u="none" cap="none" strike="noStrike">
                <a:solidFill>
                  <a:srgbClr val="000000"/>
                </a:solidFill>
                <a:latin typeface="Arial"/>
                <a:ea typeface="Arial"/>
                <a:cs typeface="Arial"/>
                <a:sym typeface="Arial"/>
              </a:rPr>
              <a:t> air quality </a:t>
            </a:r>
            <a:r>
              <a:rPr b="1" i="0" lang="en-GB" u="none" cap="none" strike="noStrike">
                <a:solidFill>
                  <a:srgbClr val="000000"/>
                </a:solidFill>
                <a:latin typeface="Arial"/>
                <a:ea typeface="Arial"/>
                <a:cs typeface="Arial"/>
                <a:sym typeface="Arial"/>
              </a:rPr>
              <a:t>monitoring</a:t>
            </a:r>
            <a:r>
              <a:rPr b="0" i="0" lang="en-GB" u="none" cap="none" strike="noStrike">
                <a:solidFill>
                  <a:srgbClr val="000000"/>
                </a:solidFill>
                <a:latin typeface="Arial"/>
                <a:ea typeface="Arial"/>
                <a:cs typeface="Arial"/>
                <a:sym typeface="Arial"/>
              </a:rPr>
              <a:t> platform</a:t>
            </a:r>
            <a:br>
              <a:rPr b="0" i="0" lang="en-GB" u="none" cap="none" strike="noStrike">
                <a:solidFill>
                  <a:schemeClr val="dk2"/>
                </a:solidFill>
                <a:latin typeface="Arial"/>
                <a:ea typeface="Arial"/>
                <a:cs typeface="Arial"/>
                <a:sym typeface="Arial"/>
              </a:rPr>
            </a:br>
            <a:endParaRPr b="0" i="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1" i="0" lang="en-GB" u="none" cap="none" strike="noStrike">
                <a:solidFill>
                  <a:srgbClr val="000000"/>
                </a:solidFill>
                <a:latin typeface="Arial"/>
                <a:ea typeface="Arial"/>
                <a:cs typeface="Arial"/>
                <a:sym typeface="Arial"/>
              </a:rPr>
              <a:t>Large-scale</a:t>
            </a:r>
            <a:r>
              <a:rPr b="0" i="0" lang="en-GB" u="none" cap="none" strike="noStrike">
                <a:solidFill>
                  <a:srgbClr val="000000"/>
                </a:solidFill>
                <a:latin typeface="Arial"/>
                <a:ea typeface="Arial"/>
                <a:cs typeface="Arial"/>
                <a:sym typeface="Arial"/>
              </a:rPr>
              <a:t> field </a:t>
            </a:r>
            <a:r>
              <a:rPr b="1" i="0" lang="en-GB" u="none" cap="none" strike="noStrike">
                <a:solidFill>
                  <a:srgbClr val="000000"/>
                </a:solidFill>
                <a:latin typeface="Arial"/>
                <a:ea typeface="Arial"/>
                <a:cs typeface="Arial"/>
                <a:sym typeface="Arial"/>
              </a:rPr>
              <a:t>measurement</a:t>
            </a:r>
            <a:r>
              <a:rPr b="0" i="0" lang="en-GB" u="none" cap="none" strike="noStrike">
                <a:solidFill>
                  <a:srgbClr val="000000"/>
                </a:solidFill>
                <a:latin typeface="Arial"/>
                <a:ea typeface="Arial"/>
                <a:cs typeface="Arial"/>
                <a:sym typeface="Arial"/>
              </a:rPr>
              <a:t> of </a:t>
            </a:r>
            <a:r>
              <a:rPr b="1" i="0" lang="en-GB" u="none" cap="none" strike="noStrike">
                <a:solidFill>
                  <a:srgbClr val="000000"/>
                </a:solidFill>
                <a:latin typeface="Arial"/>
                <a:ea typeface="Arial"/>
                <a:cs typeface="Arial"/>
                <a:sym typeface="Arial"/>
              </a:rPr>
              <a:t>air</a:t>
            </a:r>
            <a:r>
              <a:rPr b="0" i="0" lang="en-GB" u="none" cap="none" strike="noStrike">
                <a:solidFill>
                  <a:srgbClr val="000000"/>
                </a:solidFill>
                <a:latin typeface="Arial"/>
                <a:ea typeface="Arial"/>
                <a:cs typeface="Arial"/>
                <a:sym typeface="Arial"/>
              </a:rPr>
              <a:t> </a:t>
            </a:r>
            <a:r>
              <a:rPr b="1" i="0" lang="en-GB" u="none" cap="none" strike="noStrike">
                <a:solidFill>
                  <a:srgbClr val="000000"/>
                </a:solidFill>
                <a:latin typeface="Arial"/>
                <a:ea typeface="Arial"/>
                <a:cs typeface="Arial"/>
                <a:sym typeface="Arial"/>
              </a:rPr>
              <a:t>quality</a:t>
            </a:r>
            <a:r>
              <a:rPr b="0" i="0" lang="en-GB" u="none" cap="none" strike="noStrike">
                <a:solidFill>
                  <a:srgbClr val="000000"/>
                </a:solidFill>
                <a:latin typeface="Arial"/>
                <a:ea typeface="Arial"/>
                <a:cs typeface="Arial"/>
                <a:sym typeface="Arial"/>
              </a:rPr>
              <a:t> in low to middle-income households</a:t>
            </a:r>
            <a:br>
              <a:rPr b="0" i="0" lang="en-GB" u="none" cap="none" strike="noStrike">
                <a:solidFill>
                  <a:srgbClr val="000000"/>
                </a:solidFill>
                <a:latin typeface="Arial"/>
                <a:ea typeface="Arial"/>
                <a:cs typeface="Arial"/>
                <a:sym typeface="Arial"/>
              </a:rPr>
            </a:br>
            <a:endParaRPr b="0" i="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chemeClr val="dk2"/>
              </a:buClr>
              <a:buSzPts val="1400"/>
              <a:buFont typeface="Arial"/>
              <a:buChar char="❏"/>
            </a:pPr>
            <a:r>
              <a:rPr b="0" i="0" lang="en-GB" u="none" cap="none" strike="noStrike">
                <a:solidFill>
                  <a:schemeClr val="dk2"/>
                </a:solidFill>
                <a:latin typeface="Arial"/>
                <a:ea typeface="Arial"/>
                <a:cs typeface="Arial"/>
                <a:sym typeface="Arial"/>
              </a:rPr>
              <a:t>Analysis of </a:t>
            </a:r>
            <a:r>
              <a:rPr b="1" i="0" lang="en-GB" u="none" cap="none" strike="noStrike">
                <a:solidFill>
                  <a:schemeClr val="dk2"/>
                </a:solidFill>
                <a:latin typeface="Arial"/>
                <a:ea typeface="Arial"/>
                <a:cs typeface="Arial"/>
                <a:sym typeface="Arial"/>
              </a:rPr>
              <a:t>spreading</a:t>
            </a:r>
            <a:r>
              <a:rPr b="0" i="0" lang="en-GB" u="none" cap="none" strike="noStrike">
                <a:solidFill>
                  <a:schemeClr val="dk2"/>
                </a:solidFill>
                <a:latin typeface="Arial"/>
                <a:ea typeface="Arial"/>
                <a:cs typeface="Arial"/>
                <a:sym typeface="Arial"/>
              </a:rPr>
              <a:t> and </a:t>
            </a:r>
            <a:r>
              <a:rPr b="1" i="0" lang="en-GB" u="none" cap="none" strike="noStrike">
                <a:solidFill>
                  <a:schemeClr val="dk2"/>
                </a:solidFill>
                <a:latin typeface="Arial"/>
                <a:ea typeface="Arial"/>
                <a:cs typeface="Arial"/>
                <a:sym typeface="Arial"/>
              </a:rPr>
              <a:t>accumulation</a:t>
            </a:r>
            <a:r>
              <a:rPr b="0" i="0" lang="en-GB" u="none" cap="none" strike="noStrike">
                <a:solidFill>
                  <a:schemeClr val="dk2"/>
                </a:solidFill>
                <a:latin typeface="Arial"/>
                <a:ea typeface="Arial"/>
                <a:cs typeface="Arial"/>
                <a:sym typeface="Arial"/>
              </a:rPr>
              <a:t> patterns of pollutants due to different indoor </a:t>
            </a:r>
            <a:r>
              <a:rPr b="1" i="0" lang="en-GB" u="none" cap="none" strike="noStrike">
                <a:solidFill>
                  <a:schemeClr val="dk2"/>
                </a:solidFill>
                <a:latin typeface="Arial"/>
                <a:ea typeface="Arial"/>
                <a:cs typeface="Arial"/>
                <a:sym typeface="Arial"/>
              </a:rPr>
              <a:t>activities, ventilation, floor plan</a:t>
            </a:r>
            <a:r>
              <a:rPr b="0" i="0" lang="en-GB" u="none" cap="none" strike="noStrike">
                <a:solidFill>
                  <a:schemeClr val="dk2"/>
                </a:solidFill>
                <a:latin typeface="Arial"/>
                <a:ea typeface="Arial"/>
                <a:cs typeface="Arial"/>
                <a:sym typeface="Arial"/>
              </a:rPr>
              <a:t>, and </a:t>
            </a:r>
            <a:r>
              <a:rPr b="1" i="0" lang="en-GB" u="none" cap="none" strike="noStrike">
                <a:solidFill>
                  <a:schemeClr val="dk2"/>
                </a:solidFill>
                <a:latin typeface="Arial"/>
                <a:ea typeface="Arial"/>
                <a:cs typeface="Arial"/>
                <a:sym typeface="Arial"/>
              </a:rPr>
              <a:t>room structure</a:t>
            </a:r>
            <a:endParaRPr b="0" i="0" u="none" cap="none" strike="noStrike">
              <a:solidFill>
                <a:schemeClr val="dk2"/>
              </a:solidFill>
              <a:latin typeface="Arial"/>
              <a:ea typeface="Arial"/>
              <a:cs typeface="Arial"/>
              <a:sym typeface="Arial"/>
            </a:endParaRPr>
          </a:p>
        </p:txBody>
      </p:sp>
      <p:pic>
        <p:nvPicPr>
          <p:cNvPr id="191" name="Google Shape;191;p29"/>
          <p:cNvPicPr preferRelativeResize="0"/>
          <p:nvPr/>
        </p:nvPicPr>
        <p:blipFill rotWithShape="1">
          <a:blip r:embed="rId3">
            <a:alphaModFix/>
          </a:blip>
          <a:srcRect b="17355" l="0" r="0" t="0"/>
          <a:stretch/>
        </p:blipFill>
        <p:spPr>
          <a:xfrm>
            <a:off x="1796313" y="1172025"/>
            <a:ext cx="5551370" cy="1509925"/>
          </a:xfrm>
          <a:prstGeom prst="rect">
            <a:avLst/>
          </a:prstGeom>
          <a:noFill/>
          <a:ln>
            <a:noFill/>
          </a:ln>
        </p:spPr>
      </p:pic>
      <p:grpSp>
        <p:nvGrpSpPr>
          <p:cNvPr id="192" name="Google Shape;192;p29"/>
          <p:cNvGrpSpPr/>
          <p:nvPr/>
        </p:nvGrpSpPr>
        <p:grpSpPr>
          <a:xfrm>
            <a:off x="7882244" y="4910733"/>
            <a:ext cx="1248987" cy="215400"/>
            <a:chOff x="7833500" y="4929038"/>
            <a:chExt cx="1248987" cy="215400"/>
          </a:xfrm>
        </p:grpSpPr>
        <p:pic>
          <p:nvPicPr>
            <p:cNvPr id="193" name="Google Shape;193;p29"/>
            <p:cNvPicPr preferRelativeResize="0"/>
            <p:nvPr/>
          </p:nvPicPr>
          <p:blipFill>
            <a:blip r:embed="rId4">
              <a:alphaModFix/>
            </a:blip>
            <a:stretch>
              <a:fillRect/>
            </a:stretch>
          </p:blipFill>
          <p:spPr>
            <a:xfrm>
              <a:off x="7833500" y="4929978"/>
              <a:ext cx="959724" cy="213525"/>
            </a:xfrm>
            <a:prstGeom prst="rect">
              <a:avLst/>
            </a:prstGeom>
            <a:noFill/>
            <a:ln>
              <a:noFill/>
            </a:ln>
          </p:spPr>
        </p:pic>
        <p:sp>
          <p:nvSpPr>
            <p:cNvPr id="194" name="Google Shape;194;p29"/>
            <p:cNvSpPr txBox="1"/>
            <p:nvPr/>
          </p:nvSpPr>
          <p:spPr>
            <a:xfrm>
              <a:off x="8853587" y="4929038"/>
              <a:ext cx="228900" cy="2154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1200"/>
                </a:spcAft>
                <a:buNone/>
              </a:pPr>
              <a:r>
                <a:rPr b="1" lang="en-GB">
                  <a:solidFill>
                    <a:srgbClr val="6AA84F"/>
                  </a:solidFill>
                </a:rPr>
                <a:t>24</a:t>
              </a:r>
              <a:endParaRPr b="1">
                <a:solidFill>
                  <a:srgbClr val="6AA84F"/>
                </a:solidFil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0">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0">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98" name="Shape 198"/>
        <p:cNvGrpSpPr/>
        <p:nvPr/>
      </p:nvGrpSpPr>
      <p:grpSpPr>
        <a:xfrm>
          <a:off x="0" y="0"/>
          <a:ext cx="0" cy="0"/>
          <a:chOff x="0" y="0"/>
          <a:chExt cx="0" cy="0"/>
        </a:xfrm>
      </p:grpSpPr>
      <p:sp>
        <p:nvSpPr>
          <p:cNvPr id="199" name="Google Shape;199;p30"/>
          <p:cNvSpPr txBox="1"/>
          <p:nvPr>
            <p:ph type="title"/>
          </p:nvPr>
        </p:nvSpPr>
        <p:spPr>
          <a:xfrm>
            <a:off x="2046900" y="2230350"/>
            <a:ext cx="5050200" cy="682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3400">
                <a:solidFill>
                  <a:schemeClr val="lt1"/>
                </a:solidFill>
              </a:rPr>
              <a:t>Air Monitoring</a:t>
            </a:r>
            <a:r>
              <a:rPr lang="en-GB" sz="3400">
                <a:solidFill>
                  <a:schemeClr val="lt1"/>
                </a:solidFill>
              </a:rPr>
              <a:t> Platform</a:t>
            </a:r>
            <a:endParaRPr sz="3400">
              <a:solidFill>
                <a:schemeClr val="lt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graphicFrame>
        <p:nvGraphicFramePr>
          <p:cNvPr id="204" name="Google Shape;204;p31"/>
          <p:cNvGraphicFramePr/>
          <p:nvPr/>
        </p:nvGraphicFramePr>
        <p:xfrm>
          <a:off x="467550" y="883120"/>
          <a:ext cx="3000000" cy="3000000"/>
        </p:xfrm>
        <a:graphic>
          <a:graphicData uri="http://schemas.openxmlformats.org/drawingml/2006/table">
            <a:tbl>
              <a:tblPr>
                <a:noFill/>
                <a:tableStyleId>{A8390B70-F2CB-49DC-BD0D-C07894405EC3}</a:tableStyleId>
              </a:tblPr>
              <a:tblGrid>
                <a:gridCol w="1202725"/>
                <a:gridCol w="2600475"/>
                <a:gridCol w="1021425"/>
              </a:tblGrid>
              <a:tr h="419725">
                <a:tc>
                  <a:txBody>
                    <a:bodyPr/>
                    <a:lstStyle/>
                    <a:p>
                      <a:pPr indent="0" lvl="0" marL="0" rtl="0" algn="l">
                        <a:lnSpc>
                          <a:spcPct val="115000"/>
                        </a:lnSpc>
                        <a:spcBef>
                          <a:spcPts val="0"/>
                        </a:spcBef>
                        <a:spcAft>
                          <a:spcPts val="0"/>
                        </a:spcAft>
                        <a:buNone/>
                      </a:pPr>
                      <a:r>
                        <a:rPr b="1" lang="en-GB" sz="1000"/>
                        <a:t>Platform Name</a:t>
                      </a:r>
                      <a:endParaRPr b="1"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GB" sz="1000"/>
                        <a:t>Description</a:t>
                      </a:r>
                      <a:endParaRPr b="1"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GB" sz="1000"/>
                        <a:t>Pollution Sensors</a:t>
                      </a:r>
                      <a:endParaRPr b="1"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700425">
                <a:tc>
                  <a:txBody>
                    <a:bodyPr/>
                    <a:lstStyle/>
                    <a:p>
                      <a:pPr indent="0" lvl="0" marL="0" rtl="0" algn="ctr">
                        <a:lnSpc>
                          <a:spcPct val="115000"/>
                        </a:lnSpc>
                        <a:spcBef>
                          <a:spcPts val="0"/>
                        </a:spcBef>
                        <a:spcAft>
                          <a:spcPts val="0"/>
                        </a:spcAft>
                        <a:buNone/>
                      </a:pPr>
                      <a:r>
                        <a:rPr lang="en-GB" sz="1000"/>
                        <a:t>Hilo-wear</a:t>
                      </a:r>
                      <a:r>
                        <a:rPr baseline="30000" lang="en-GB" sz="1000"/>
                        <a:t>[1]</a:t>
                      </a:r>
                      <a:endParaRPr baseline="30000"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GB" sz="1000"/>
                        <a:t>Measures CO</a:t>
                      </a:r>
                      <a:r>
                        <a:rPr baseline="-25000" lang="en-GB" sz="1000"/>
                        <a:t>2</a:t>
                      </a:r>
                      <a:r>
                        <a:rPr lang="en-GB" sz="1000"/>
                        <a:t> to trigger </a:t>
                      </a:r>
                      <a:endParaRPr sz="1000"/>
                    </a:p>
                    <a:p>
                      <a:pPr indent="0" lvl="0" marL="0" rtl="0" algn="r">
                        <a:lnSpc>
                          <a:spcPct val="115000"/>
                        </a:lnSpc>
                        <a:spcBef>
                          <a:spcPts val="0"/>
                        </a:spcBef>
                        <a:spcAft>
                          <a:spcPts val="0"/>
                        </a:spcAft>
                        <a:buNone/>
                      </a:pPr>
                      <a:r>
                        <a:rPr lang="en-GB" sz="1000"/>
                        <a:t>alerts via a smart watch</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sz="1000"/>
                        <a:t>VOC, CO</a:t>
                      </a:r>
                      <a:r>
                        <a:rPr baseline="-25000" lang="en-GB" sz="1000"/>
                        <a:t>2</a:t>
                      </a:r>
                      <a:r>
                        <a:rPr lang="en-GB" sz="1000"/>
                        <a:t>, PM</a:t>
                      </a:r>
                      <a:r>
                        <a:rPr baseline="-25000" lang="en-GB" sz="1000"/>
                        <a:t>x</a:t>
                      </a:r>
                      <a:endParaRPr baseline="-25000"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737575">
                <a:tc>
                  <a:txBody>
                    <a:bodyPr/>
                    <a:lstStyle/>
                    <a:p>
                      <a:pPr indent="0" lvl="0" marL="0" rtl="0" algn="ctr">
                        <a:lnSpc>
                          <a:spcPct val="115000"/>
                        </a:lnSpc>
                        <a:spcBef>
                          <a:spcPts val="0"/>
                        </a:spcBef>
                        <a:spcAft>
                          <a:spcPts val="0"/>
                        </a:spcAft>
                        <a:buNone/>
                      </a:pPr>
                      <a:r>
                        <a:rPr lang="en-GB" sz="1000"/>
                        <a:t>inAir</a:t>
                      </a:r>
                      <a:r>
                        <a:rPr baseline="30000" lang="en-GB" sz="1000"/>
                        <a:t>[2]</a:t>
                      </a:r>
                      <a:endParaRPr baseline="30000"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GB" sz="1000">
                          <a:solidFill>
                            <a:schemeClr val="dk2"/>
                          </a:solidFill>
                        </a:rPr>
                        <a:t>Calculates AQI</a:t>
                      </a:r>
                      <a:r>
                        <a:rPr lang="en-GB" sz="1000">
                          <a:solidFill>
                            <a:schemeClr val="dk2"/>
                          </a:solidFill>
                        </a:rPr>
                        <a:t> &amp; display</a:t>
                      </a:r>
                      <a:endParaRPr sz="1000">
                        <a:solidFill>
                          <a:schemeClr val="dk2"/>
                        </a:solidFill>
                      </a:endParaRPr>
                    </a:p>
                    <a:p>
                      <a:pPr indent="0" lvl="0" marL="0" rtl="0" algn="r">
                        <a:lnSpc>
                          <a:spcPct val="115000"/>
                        </a:lnSpc>
                        <a:spcBef>
                          <a:spcPts val="0"/>
                        </a:spcBef>
                        <a:spcAft>
                          <a:spcPts val="0"/>
                        </a:spcAft>
                        <a:buNone/>
                      </a:pPr>
                      <a:r>
                        <a:rPr lang="en-GB" sz="1000">
                          <a:solidFill>
                            <a:schemeClr val="dk2"/>
                          </a:solidFill>
                        </a:rPr>
                        <a:t> in companion app</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sz="1000"/>
                        <a:t>PM</a:t>
                      </a:r>
                      <a:r>
                        <a:rPr baseline="-25000" lang="en-GB" sz="1000"/>
                        <a:t>2.5</a:t>
                      </a:r>
                      <a:endParaRPr baseline="-25000"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737575">
                <a:tc>
                  <a:txBody>
                    <a:bodyPr/>
                    <a:lstStyle/>
                    <a:p>
                      <a:pPr indent="0" lvl="0" marL="0" rtl="0" algn="ctr">
                        <a:lnSpc>
                          <a:spcPct val="115000"/>
                        </a:lnSpc>
                        <a:spcBef>
                          <a:spcPts val="0"/>
                        </a:spcBef>
                        <a:spcAft>
                          <a:spcPts val="0"/>
                        </a:spcAft>
                        <a:buNone/>
                      </a:pPr>
                      <a:r>
                        <a:rPr lang="en-GB" sz="1000"/>
                        <a:t>AirSense</a:t>
                      </a:r>
                      <a:r>
                        <a:rPr baseline="30000" lang="en-GB" sz="1000"/>
                        <a:t>[3]</a:t>
                      </a:r>
                      <a:endParaRPr baseline="30000"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GB" sz="1000">
                          <a:solidFill>
                            <a:schemeClr val="dk2"/>
                          </a:solidFill>
                        </a:rPr>
                        <a:t>Detects sources like </a:t>
                      </a:r>
                      <a:endParaRPr sz="1000">
                        <a:solidFill>
                          <a:schemeClr val="dk2"/>
                        </a:solidFill>
                      </a:endParaRPr>
                    </a:p>
                    <a:p>
                      <a:pPr indent="0" lvl="0" marL="0" rtl="0" algn="r">
                        <a:lnSpc>
                          <a:spcPct val="115000"/>
                        </a:lnSpc>
                        <a:spcBef>
                          <a:spcPts val="0"/>
                        </a:spcBef>
                        <a:spcAft>
                          <a:spcPts val="0"/>
                        </a:spcAft>
                        <a:buNone/>
                      </a:pPr>
                      <a:r>
                        <a:rPr lang="en-GB" sz="1000">
                          <a:solidFill>
                            <a:schemeClr val="dk2"/>
                          </a:solidFill>
                        </a:rPr>
                        <a:t>Cooking, Smoking, </a:t>
                      </a:r>
                      <a:endParaRPr sz="1000">
                        <a:solidFill>
                          <a:schemeClr val="dk2"/>
                        </a:solidFill>
                      </a:endParaRPr>
                    </a:p>
                    <a:p>
                      <a:pPr indent="0" lvl="0" marL="0" rtl="0" algn="r">
                        <a:lnSpc>
                          <a:spcPct val="115000"/>
                        </a:lnSpc>
                        <a:spcBef>
                          <a:spcPts val="0"/>
                        </a:spcBef>
                        <a:spcAft>
                          <a:spcPts val="0"/>
                        </a:spcAft>
                        <a:buNone/>
                      </a:pPr>
                      <a:r>
                        <a:rPr lang="en-GB" sz="1000">
                          <a:solidFill>
                            <a:schemeClr val="dk2"/>
                          </a:solidFill>
                        </a:rPr>
                        <a:t>Spraying</a:t>
                      </a:r>
                      <a:endParaRPr sz="1000">
                        <a:solidFill>
                          <a:schemeClr val="dk2"/>
                        </a:solidFill>
                      </a:endParaRPr>
                    </a:p>
                    <a:p>
                      <a:pPr indent="0" lvl="0" marL="0" rtl="0" algn="l">
                        <a:lnSpc>
                          <a:spcPct val="115000"/>
                        </a:lnSpc>
                        <a:spcBef>
                          <a:spcPts val="0"/>
                        </a:spcBef>
                        <a:spcAft>
                          <a:spcPts val="0"/>
                        </a:spcAft>
                        <a:buNone/>
                      </a:pPr>
                      <a:r>
                        <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sz="1000"/>
                        <a:t>PM</a:t>
                      </a:r>
                      <a:r>
                        <a:rPr baseline="-25000" lang="en-GB" sz="1000"/>
                        <a:t>2.5</a:t>
                      </a:r>
                      <a:r>
                        <a:rPr lang="en-GB" sz="1000"/>
                        <a:t>, VOC</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737575">
                <a:tc>
                  <a:txBody>
                    <a:bodyPr/>
                    <a:lstStyle/>
                    <a:p>
                      <a:pPr indent="0" lvl="0" marL="0" rtl="0" algn="ctr">
                        <a:lnSpc>
                          <a:spcPct val="115000"/>
                        </a:lnSpc>
                        <a:spcBef>
                          <a:spcPts val="0"/>
                        </a:spcBef>
                        <a:spcAft>
                          <a:spcPts val="0"/>
                        </a:spcAft>
                        <a:buNone/>
                      </a:pPr>
                      <a:r>
                        <a:rPr lang="en-GB" sz="1000"/>
                        <a:t>W-air</a:t>
                      </a:r>
                      <a:r>
                        <a:rPr baseline="30000" lang="en-GB" sz="1000"/>
                        <a:t>[4]</a:t>
                      </a:r>
                      <a:endParaRPr baseline="30000"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GB" sz="1000">
                          <a:solidFill>
                            <a:schemeClr val="dk2"/>
                          </a:solidFill>
                        </a:rPr>
                        <a:t>Wearable CO</a:t>
                      </a:r>
                      <a:r>
                        <a:rPr baseline="-25000" lang="en-GB" sz="1000">
                          <a:solidFill>
                            <a:schemeClr val="dk2"/>
                          </a:solidFill>
                        </a:rPr>
                        <a:t>2</a:t>
                      </a:r>
                      <a:r>
                        <a:rPr lang="en-GB" sz="1000">
                          <a:solidFill>
                            <a:schemeClr val="dk2"/>
                          </a:solidFill>
                        </a:rPr>
                        <a:t> sensor for </a:t>
                      </a:r>
                      <a:endParaRPr sz="1000">
                        <a:solidFill>
                          <a:schemeClr val="dk2"/>
                        </a:solidFill>
                      </a:endParaRPr>
                    </a:p>
                    <a:p>
                      <a:pPr indent="0" lvl="0" marL="0" rtl="0" algn="r">
                        <a:lnSpc>
                          <a:spcPct val="115000"/>
                        </a:lnSpc>
                        <a:spcBef>
                          <a:spcPts val="0"/>
                        </a:spcBef>
                        <a:spcAft>
                          <a:spcPts val="0"/>
                        </a:spcAft>
                        <a:buNone/>
                      </a:pPr>
                      <a:r>
                        <a:rPr lang="en-GB" sz="1000">
                          <a:solidFill>
                            <a:schemeClr val="dk2"/>
                          </a:solidFill>
                        </a:rPr>
                        <a:t>personalized exposure tracking</a:t>
                      </a:r>
                      <a:endParaRPr sz="1000">
                        <a:solidFill>
                          <a:schemeClr val="dk2"/>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sz="1000"/>
                        <a:t>CO</a:t>
                      </a:r>
                      <a:r>
                        <a:rPr baseline="-25000" lang="en-GB" sz="1000"/>
                        <a:t>2</a:t>
                      </a:r>
                      <a:endParaRPr baseline="-25000"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205" name="Google Shape;205;p31"/>
          <p:cNvSpPr txBox="1"/>
          <p:nvPr>
            <p:ph type="title"/>
          </p:nvPr>
        </p:nvSpPr>
        <p:spPr>
          <a:xfrm>
            <a:off x="311700" y="1402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Existing Air Monitoring Platforms</a:t>
            </a:r>
            <a:endParaRPr/>
          </a:p>
        </p:txBody>
      </p:sp>
      <p:sp>
        <p:nvSpPr>
          <p:cNvPr id="206" name="Google Shape;206;p31"/>
          <p:cNvSpPr txBox="1"/>
          <p:nvPr/>
        </p:nvSpPr>
        <p:spPr>
          <a:xfrm>
            <a:off x="467550" y="4326503"/>
            <a:ext cx="82089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900">
                <a:solidFill>
                  <a:schemeClr val="dk2"/>
                </a:solidFill>
              </a:rPr>
              <a:t>[1] </a:t>
            </a:r>
            <a:r>
              <a:rPr lang="en-GB" sz="900">
                <a:solidFill>
                  <a:schemeClr val="dk2"/>
                </a:solidFill>
              </a:rPr>
              <a:t>Hilo-wear: Exploring wearable interaction with indoor air quality forecast. In EA of ACM CHI 2020</a:t>
            </a:r>
            <a:endParaRPr sz="900">
              <a:solidFill>
                <a:schemeClr val="dk2"/>
              </a:solidFill>
            </a:endParaRPr>
          </a:p>
          <a:p>
            <a:pPr indent="0" lvl="0" marL="0" rtl="0" algn="l">
              <a:spcBef>
                <a:spcPts val="0"/>
              </a:spcBef>
              <a:spcAft>
                <a:spcPts val="0"/>
              </a:spcAft>
              <a:buNone/>
            </a:pPr>
            <a:r>
              <a:rPr lang="en-GB" sz="900">
                <a:solidFill>
                  <a:schemeClr val="dk2"/>
                </a:solidFill>
              </a:rPr>
              <a:t>[2] inAir: a longitudinal study of indoor air quality measurements and visualizations, In ACM CHI 2013</a:t>
            </a:r>
            <a:endParaRPr sz="900">
              <a:solidFill>
                <a:schemeClr val="dk2"/>
              </a:solidFill>
            </a:endParaRPr>
          </a:p>
          <a:p>
            <a:pPr indent="0" lvl="0" marL="0" rtl="0" algn="l">
              <a:spcBef>
                <a:spcPts val="0"/>
              </a:spcBef>
              <a:spcAft>
                <a:spcPts val="0"/>
              </a:spcAft>
              <a:buNone/>
            </a:pPr>
            <a:r>
              <a:rPr lang="en-GB" sz="900">
                <a:solidFill>
                  <a:schemeClr val="dk2"/>
                </a:solidFill>
              </a:rPr>
              <a:t>[3] </a:t>
            </a:r>
            <a:r>
              <a:rPr lang="en-GB" sz="900">
                <a:solidFill>
                  <a:schemeClr val="dk2"/>
                </a:solidFill>
              </a:rPr>
              <a:t>AirSense: an intelligent home-based sensing system for indoor air quality analytics ACM Ubicomp 2016</a:t>
            </a:r>
            <a:endParaRPr sz="900">
              <a:solidFill>
                <a:schemeClr val="dk2"/>
              </a:solidFill>
            </a:endParaRPr>
          </a:p>
          <a:p>
            <a:pPr indent="0" lvl="0" marL="0" rtl="0" algn="l">
              <a:spcBef>
                <a:spcPts val="0"/>
              </a:spcBef>
              <a:spcAft>
                <a:spcPts val="0"/>
              </a:spcAft>
              <a:buNone/>
            </a:pPr>
            <a:r>
              <a:rPr lang="en-GB" sz="900">
                <a:solidFill>
                  <a:schemeClr val="dk2"/>
                </a:solidFill>
              </a:rPr>
              <a:t>[4] W-air: Enabling personal air pollution monitoring on wearables. In ACM IMWUT 2018</a:t>
            </a:r>
            <a:endParaRPr sz="900">
              <a:solidFill>
                <a:schemeClr val="dk2"/>
              </a:solidFill>
            </a:endParaRPr>
          </a:p>
        </p:txBody>
      </p:sp>
      <p:pic>
        <p:nvPicPr>
          <p:cNvPr id="207" name="Google Shape;207;p31"/>
          <p:cNvPicPr preferRelativeResize="0"/>
          <p:nvPr/>
        </p:nvPicPr>
        <p:blipFill>
          <a:blip r:embed="rId3">
            <a:alphaModFix/>
          </a:blip>
          <a:stretch>
            <a:fillRect/>
          </a:stretch>
        </p:blipFill>
        <p:spPr>
          <a:xfrm>
            <a:off x="1776575" y="1351145"/>
            <a:ext cx="623400" cy="623400"/>
          </a:xfrm>
          <a:prstGeom prst="rect">
            <a:avLst/>
          </a:prstGeom>
          <a:noFill/>
          <a:ln>
            <a:noFill/>
          </a:ln>
        </p:spPr>
      </p:pic>
      <p:pic>
        <p:nvPicPr>
          <p:cNvPr id="208" name="Google Shape;208;p31"/>
          <p:cNvPicPr preferRelativeResize="0"/>
          <p:nvPr/>
        </p:nvPicPr>
        <p:blipFill>
          <a:blip r:embed="rId4">
            <a:alphaModFix/>
          </a:blip>
          <a:stretch>
            <a:fillRect/>
          </a:stretch>
        </p:blipFill>
        <p:spPr>
          <a:xfrm>
            <a:off x="1740464" y="2017600"/>
            <a:ext cx="673975" cy="716450"/>
          </a:xfrm>
          <a:prstGeom prst="rect">
            <a:avLst/>
          </a:prstGeom>
          <a:noFill/>
          <a:ln>
            <a:noFill/>
          </a:ln>
        </p:spPr>
      </p:pic>
      <p:pic>
        <p:nvPicPr>
          <p:cNvPr id="209" name="Google Shape;209;p31"/>
          <p:cNvPicPr preferRelativeResize="0"/>
          <p:nvPr/>
        </p:nvPicPr>
        <p:blipFill>
          <a:blip r:embed="rId5">
            <a:alphaModFix/>
          </a:blip>
          <a:stretch>
            <a:fillRect/>
          </a:stretch>
        </p:blipFill>
        <p:spPr>
          <a:xfrm>
            <a:off x="1742874" y="2810741"/>
            <a:ext cx="712457" cy="623400"/>
          </a:xfrm>
          <a:prstGeom prst="rect">
            <a:avLst/>
          </a:prstGeom>
          <a:noFill/>
          <a:ln>
            <a:noFill/>
          </a:ln>
        </p:spPr>
      </p:pic>
      <p:pic>
        <p:nvPicPr>
          <p:cNvPr id="210" name="Google Shape;210;p31"/>
          <p:cNvPicPr preferRelativeResize="0"/>
          <p:nvPr/>
        </p:nvPicPr>
        <p:blipFill>
          <a:blip r:embed="rId6">
            <a:alphaModFix/>
          </a:blip>
          <a:stretch>
            <a:fillRect/>
          </a:stretch>
        </p:blipFill>
        <p:spPr>
          <a:xfrm>
            <a:off x="1806363" y="3548917"/>
            <a:ext cx="563821" cy="623400"/>
          </a:xfrm>
          <a:prstGeom prst="rect">
            <a:avLst/>
          </a:prstGeom>
          <a:noFill/>
          <a:ln>
            <a:noFill/>
          </a:ln>
        </p:spPr>
      </p:pic>
      <p:pic>
        <p:nvPicPr>
          <p:cNvPr id="211" name="Google Shape;211;p31"/>
          <p:cNvPicPr preferRelativeResize="0"/>
          <p:nvPr/>
        </p:nvPicPr>
        <p:blipFill>
          <a:blip r:embed="rId7">
            <a:alphaModFix/>
          </a:blip>
          <a:stretch>
            <a:fillRect/>
          </a:stretch>
        </p:blipFill>
        <p:spPr>
          <a:xfrm>
            <a:off x="6053175" y="1422150"/>
            <a:ext cx="2509250" cy="2526250"/>
          </a:xfrm>
          <a:prstGeom prst="rect">
            <a:avLst/>
          </a:prstGeom>
          <a:noFill/>
          <a:ln>
            <a:noFill/>
          </a:ln>
        </p:spPr>
      </p:pic>
      <p:grpSp>
        <p:nvGrpSpPr>
          <p:cNvPr id="212" name="Google Shape;212;p31"/>
          <p:cNvGrpSpPr/>
          <p:nvPr/>
        </p:nvGrpSpPr>
        <p:grpSpPr>
          <a:xfrm>
            <a:off x="7882244" y="4910733"/>
            <a:ext cx="1248987" cy="215400"/>
            <a:chOff x="7833500" y="4929038"/>
            <a:chExt cx="1248987" cy="215400"/>
          </a:xfrm>
        </p:grpSpPr>
        <p:pic>
          <p:nvPicPr>
            <p:cNvPr id="213" name="Google Shape;213;p31"/>
            <p:cNvPicPr preferRelativeResize="0"/>
            <p:nvPr/>
          </p:nvPicPr>
          <p:blipFill>
            <a:blip r:embed="rId8">
              <a:alphaModFix/>
            </a:blip>
            <a:stretch>
              <a:fillRect/>
            </a:stretch>
          </p:blipFill>
          <p:spPr>
            <a:xfrm>
              <a:off x="7833500" y="4929978"/>
              <a:ext cx="959724" cy="213525"/>
            </a:xfrm>
            <a:prstGeom prst="rect">
              <a:avLst/>
            </a:prstGeom>
            <a:noFill/>
            <a:ln>
              <a:noFill/>
            </a:ln>
          </p:spPr>
        </p:pic>
        <p:sp>
          <p:nvSpPr>
            <p:cNvPr id="214" name="Google Shape;214;p31"/>
            <p:cNvSpPr txBox="1"/>
            <p:nvPr/>
          </p:nvSpPr>
          <p:spPr>
            <a:xfrm>
              <a:off x="8853587" y="4929038"/>
              <a:ext cx="228900" cy="2154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1200"/>
                </a:spcAft>
                <a:buNone/>
              </a:pPr>
              <a:r>
                <a:rPr b="1" lang="en-GB">
                  <a:solidFill>
                    <a:srgbClr val="6AA84F"/>
                  </a:solidFill>
                </a:rPr>
                <a:t>24</a:t>
              </a:r>
              <a:endParaRPr b="1">
                <a:solidFill>
                  <a:srgbClr val="6AA84F"/>
                </a:solidFill>
              </a:endParaRPr>
            </a:p>
          </p:txBody>
        </p:sp>
      </p:grpSp>
      <p:sp>
        <p:nvSpPr>
          <p:cNvPr id="215" name="Google Shape;215;p31"/>
          <p:cNvSpPr/>
          <p:nvPr/>
        </p:nvSpPr>
        <p:spPr>
          <a:xfrm>
            <a:off x="0" y="0"/>
            <a:ext cx="9155100" cy="5154600"/>
          </a:xfrm>
          <a:prstGeom prst="rect">
            <a:avLst/>
          </a:prstGeom>
          <a:solidFill>
            <a:srgbClr val="B7B7B7">
              <a:alpha val="58859"/>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ource Sans Pro"/>
              <a:ea typeface="Source Sans Pro"/>
              <a:cs typeface="Source Sans Pro"/>
              <a:sym typeface="Source Sans Pro"/>
            </a:endParaRPr>
          </a:p>
        </p:txBody>
      </p:sp>
      <p:sp>
        <p:nvSpPr>
          <p:cNvPr id="216" name="Google Shape;216;p31"/>
          <p:cNvSpPr txBox="1"/>
          <p:nvPr/>
        </p:nvSpPr>
        <p:spPr>
          <a:xfrm>
            <a:off x="2553000" y="1838550"/>
            <a:ext cx="4049100" cy="1477500"/>
          </a:xfrm>
          <a:prstGeom prst="rect">
            <a:avLst/>
          </a:prstGeom>
          <a:solidFill>
            <a:schemeClr val="lt1"/>
          </a:solidFill>
          <a:ln>
            <a:noFill/>
          </a:ln>
          <a:effectLst>
            <a:outerShdw blurRad="57150" rotWithShape="0" algn="bl" dir="5400000" dist="76200">
              <a:srgbClr val="000000">
                <a:alpha val="50000"/>
              </a:srgbClr>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GB">
                <a:solidFill>
                  <a:srgbClr val="CC0000"/>
                </a:solidFill>
              </a:rPr>
              <a:t>Shortcomings:</a:t>
            </a:r>
            <a:endParaRPr b="1">
              <a:solidFill>
                <a:srgbClr val="CC0000"/>
              </a:solidFill>
            </a:endParaRPr>
          </a:p>
          <a:p>
            <a:pPr indent="0" lvl="0" marL="0" rtl="0" algn="l">
              <a:spcBef>
                <a:spcPts val="0"/>
              </a:spcBef>
              <a:spcAft>
                <a:spcPts val="0"/>
              </a:spcAft>
              <a:buNone/>
            </a:pPr>
            <a:r>
              <a:t/>
            </a:r>
            <a:endParaRPr b="1">
              <a:solidFill>
                <a:srgbClr val="CC0000"/>
              </a:solidFill>
            </a:endParaRPr>
          </a:p>
          <a:p>
            <a:pPr indent="-317500" lvl="0" marL="457200" rtl="0" algn="l">
              <a:spcBef>
                <a:spcPts val="0"/>
              </a:spcBef>
              <a:spcAft>
                <a:spcPts val="0"/>
              </a:spcAft>
              <a:buClr>
                <a:srgbClr val="CC0000"/>
              </a:buClr>
              <a:buSzPts val="1400"/>
              <a:buChar char="●"/>
            </a:pPr>
            <a:r>
              <a:rPr lang="en-GB">
                <a:solidFill>
                  <a:srgbClr val="CC0000"/>
                </a:solidFill>
              </a:rPr>
              <a:t>Isolated monitors </a:t>
            </a:r>
            <a:endParaRPr>
              <a:solidFill>
                <a:srgbClr val="CC0000"/>
              </a:solidFill>
            </a:endParaRPr>
          </a:p>
          <a:p>
            <a:pPr indent="-317500" lvl="0" marL="457200" rtl="0" algn="l">
              <a:spcBef>
                <a:spcPts val="0"/>
              </a:spcBef>
              <a:spcAft>
                <a:spcPts val="0"/>
              </a:spcAft>
              <a:buClr>
                <a:srgbClr val="CC0000"/>
              </a:buClr>
              <a:buSzPts val="1400"/>
              <a:buChar char="●"/>
            </a:pPr>
            <a:r>
              <a:rPr lang="en-GB">
                <a:solidFill>
                  <a:srgbClr val="CC0000"/>
                </a:solidFill>
              </a:rPr>
              <a:t>Lack of user interaction</a:t>
            </a:r>
            <a:endParaRPr>
              <a:solidFill>
                <a:srgbClr val="CC0000"/>
              </a:solidFill>
            </a:endParaRPr>
          </a:p>
          <a:p>
            <a:pPr indent="-317500" lvl="0" marL="457200" rtl="0" algn="l">
              <a:spcBef>
                <a:spcPts val="0"/>
              </a:spcBef>
              <a:spcAft>
                <a:spcPts val="0"/>
              </a:spcAft>
              <a:buClr>
                <a:srgbClr val="CC0000"/>
              </a:buClr>
              <a:buSzPts val="1400"/>
              <a:buChar char="●"/>
            </a:pPr>
            <a:r>
              <a:rPr lang="en-GB">
                <a:solidFill>
                  <a:srgbClr val="CC0000"/>
                </a:solidFill>
              </a:rPr>
              <a:t>No remote maintenance and debugging</a:t>
            </a:r>
            <a:endParaRPr>
              <a:solidFill>
                <a:srgbClr val="CC0000"/>
              </a:solidFill>
            </a:endParaRPr>
          </a:p>
          <a:p>
            <a:pPr indent="-317500" lvl="0" marL="457200" rtl="0" algn="l">
              <a:spcBef>
                <a:spcPts val="0"/>
              </a:spcBef>
              <a:spcAft>
                <a:spcPts val="0"/>
              </a:spcAft>
              <a:buClr>
                <a:srgbClr val="CC0000"/>
              </a:buClr>
              <a:buSzPts val="1400"/>
              <a:buChar char="●"/>
            </a:pPr>
            <a:r>
              <a:rPr lang="en-GB">
                <a:solidFill>
                  <a:srgbClr val="CC0000"/>
                </a:solidFill>
              </a:rPr>
              <a:t>Small-scale testing of the platforms</a:t>
            </a:r>
            <a:endParaRPr>
              <a:solidFill>
                <a:srgbClr val="CC0000"/>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11"/>
                                        </p:tgtEl>
                                        <p:attrNameLst>
                                          <p:attrName>style.visibility</p:attrName>
                                        </p:attrNameLst>
                                      </p:cBhvr>
                                      <p:to>
                                        <p:strVal val="visible"/>
                                      </p:to>
                                    </p:set>
                                    <p:anim calcmode="lin" valueType="num">
                                      <p:cBhvr additive="base">
                                        <p:cTn dur="1000"/>
                                        <p:tgtEl>
                                          <p:spTgt spid="211"/>
                                        </p:tgtEl>
                                        <p:attrNameLst>
                                          <p:attrName>ppt_w</p:attrName>
                                        </p:attrNameLst>
                                      </p:cBhvr>
                                      <p:tavLst>
                                        <p:tav fmla="" tm="0">
                                          <p:val>
                                            <p:strVal val="0"/>
                                          </p:val>
                                        </p:tav>
                                        <p:tav fmla="" tm="100000">
                                          <p:val>
                                            <p:strVal val="#ppt_w"/>
                                          </p:val>
                                        </p:tav>
                                      </p:tavLst>
                                    </p:anim>
                                    <p:anim calcmode="lin" valueType="num">
                                      <p:cBhvr additive="base">
                                        <p:cTn dur="1000"/>
                                        <p:tgtEl>
                                          <p:spTgt spid="211"/>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5"/>
                                        </p:tgtEl>
                                        <p:attrNameLst>
                                          <p:attrName>style.visibility</p:attrName>
                                        </p:attrNameLst>
                                      </p:cBhvr>
                                      <p:to>
                                        <p:strVal val="visible"/>
                                      </p:to>
                                    </p:set>
                                    <p:animEffect filter="fade" transition="in">
                                      <p:cBhvr>
                                        <p:cTn dur="1000"/>
                                        <p:tgtEl>
                                          <p:spTgt spid="215"/>
                                        </p:tgtEl>
                                      </p:cBhvr>
                                    </p:animEffect>
                                  </p:childTnLst>
                                </p:cTn>
                              </p:par>
                              <p:par>
                                <p:cTn fill="hold" nodeType="withEffect" presetClass="entr" presetID="10" presetSubtype="0">
                                  <p:stCondLst>
                                    <p:cond delay="0"/>
                                  </p:stCondLst>
                                  <p:childTnLst>
                                    <p:set>
                                      <p:cBhvr>
                                        <p:cTn dur="1" fill="hold">
                                          <p:stCondLst>
                                            <p:cond delay="0"/>
                                          </p:stCondLst>
                                        </p:cTn>
                                        <p:tgtEl>
                                          <p:spTgt spid="216"/>
                                        </p:tgtEl>
                                        <p:attrNameLst>
                                          <p:attrName>style.visibility</p:attrName>
                                        </p:attrNameLst>
                                      </p:cBhvr>
                                      <p:to>
                                        <p:strVal val="visible"/>
                                      </p:to>
                                    </p:set>
                                    <p:animEffect filter="fade" transition="in">
                                      <p:cBhvr>
                                        <p:cTn dur="1000"/>
                                        <p:tgtEl>
                                          <p:spTgt spid="2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32"/>
          <p:cNvSpPr txBox="1"/>
          <p:nvPr/>
        </p:nvSpPr>
        <p:spPr>
          <a:xfrm>
            <a:off x="311700" y="445025"/>
            <a:ext cx="8520600" cy="623400"/>
          </a:xfrm>
          <a:prstGeom prst="rect">
            <a:avLst/>
          </a:prstGeom>
          <a:noFill/>
          <a:ln>
            <a:noFill/>
          </a:ln>
        </p:spPr>
        <p:txBody>
          <a:bodyPr anchorCtr="0" anchor="t" bIns="91425" lIns="91425" spcFirstLastPara="1" rIns="91425" wrap="square" tIns="91425">
            <a:normAutofit lnSpcReduction="10000"/>
          </a:bodyPr>
          <a:lstStyle/>
          <a:p>
            <a:pPr indent="0" lvl="0" marL="0" rtl="0" algn="l">
              <a:spcBef>
                <a:spcPts val="0"/>
              </a:spcBef>
              <a:spcAft>
                <a:spcPts val="0"/>
              </a:spcAft>
              <a:buNone/>
            </a:pPr>
            <a:r>
              <a:rPr b="1" lang="en-GB" sz="3000">
                <a:solidFill>
                  <a:srgbClr val="000000"/>
                </a:solidFill>
                <a:latin typeface="Raleway"/>
                <a:ea typeface="Raleway"/>
                <a:cs typeface="Raleway"/>
                <a:sym typeface="Raleway"/>
              </a:rPr>
              <a:t>Commercial Availability</a:t>
            </a:r>
            <a:endParaRPr b="1" sz="3000">
              <a:solidFill>
                <a:srgbClr val="000000"/>
              </a:solidFill>
              <a:latin typeface="Raleway"/>
              <a:ea typeface="Raleway"/>
              <a:cs typeface="Raleway"/>
              <a:sym typeface="Raleway"/>
            </a:endParaRPr>
          </a:p>
        </p:txBody>
      </p:sp>
      <p:pic>
        <p:nvPicPr>
          <p:cNvPr id="222" name="Google Shape;222;p32"/>
          <p:cNvPicPr preferRelativeResize="0"/>
          <p:nvPr/>
        </p:nvPicPr>
        <p:blipFill rotWithShape="1">
          <a:blip r:embed="rId3">
            <a:alphaModFix/>
          </a:blip>
          <a:srcRect b="0" l="0" r="0" t="0"/>
          <a:stretch/>
        </p:blipFill>
        <p:spPr>
          <a:xfrm>
            <a:off x="6051600" y="1422000"/>
            <a:ext cx="2509200" cy="2527200"/>
          </a:xfrm>
          <a:prstGeom prst="rect">
            <a:avLst/>
          </a:prstGeom>
          <a:noFill/>
          <a:ln>
            <a:noFill/>
          </a:ln>
        </p:spPr>
      </p:pic>
      <p:pic>
        <p:nvPicPr>
          <p:cNvPr id="223" name="Google Shape;223;p32"/>
          <p:cNvPicPr preferRelativeResize="0"/>
          <p:nvPr/>
        </p:nvPicPr>
        <p:blipFill>
          <a:blip r:embed="rId4">
            <a:alphaModFix/>
          </a:blip>
          <a:stretch>
            <a:fillRect/>
          </a:stretch>
        </p:blipFill>
        <p:spPr>
          <a:xfrm>
            <a:off x="311700" y="1932091"/>
            <a:ext cx="2609501" cy="1175450"/>
          </a:xfrm>
          <a:prstGeom prst="rect">
            <a:avLst/>
          </a:prstGeom>
          <a:noFill/>
          <a:ln>
            <a:noFill/>
          </a:ln>
        </p:spPr>
      </p:pic>
      <p:pic>
        <p:nvPicPr>
          <p:cNvPr id="224" name="Google Shape;224;p32"/>
          <p:cNvPicPr preferRelativeResize="0"/>
          <p:nvPr/>
        </p:nvPicPr>
        <p:blipFill>
          <a:blip r:embed="rId5">
            <a:alphaModFix/>
          </a:blip>
          <a:stretch>
            <a:fillRect/>
          </a:stretch>
        </p:blipFill>
        <p:spPr>
          <a:xfrm>
            <a:off x="3041075" y="1869557"/>
            <a:ext cx="2337851" cy="1372525"/>
          </a:xfrm>
          <a:prstGeom prst="rect">
            <a:avLst/>
          </a:prstGeom>
          <a:noFill/>
          <a:ln>
            <a:noFill/>
          </a:ln>
        </p:spPr>
      </p:pic>
      <p:sp>
        <p:nvSpPr>
          <p:cNvPr id="225" name="Google Shape;225;p32"/>
          <p:cNvSpPr txBox="1"/>
          <p:nvPr/>
        </p:nvSpPr>
        <p:spPr>
          <a:xfrm>
            <a:off x="1108475" y="3242075"/>
            <a:ext cx="1932600" cy="281700"/>
          </a:xfrm>
          <a:prstGeom prst="rect">
            <a:avLst/>
          </a:prstGeom>
          <a:noFill/>
          <a:ln>
            <a:noFill/>
          </a:ln>
        </p:spPr>
        <p:txBody>
          <a:bodyPr anchorCtr="0" anchor="t" bIns="36000" lIns="36000" spcFirstLastPara="1" rIns="36000" wrap="square" tIns="36000">
            <a:noAutofit/>
          </a:bodyPr>
          <a:lstStyle/>
          <a:p>
            <a:pPr indent="0" lvl="0" marL="0" rtl="0" algn="l">
              <a:spcBef>
                <a:spcPts val="0"/>
              </a:spcBef>
              <a:spcAft>
                <a:spcPts val="0"/>
              </a:spcAft>
              <a:buNone/>
            </a:pPr>
            <a:r>
              <a:rPr lang="en-GB">
                <a:solidFill>
                  <a:srgbClr val="000000"/>
                </a:solidFill>
              </a:rPr>
              <a:t>Low-cost devices</a:t>
            </a:r>
            <a:r>
              <a:rPr baseline="30000" lang="en-GB">
                <a:solidFill>
                  <a:srgbClr val="000000"/>
                </a:solidFill>
              </a:rPr>
              <a:t>[1][2]</a:t>
            </a:r>
            <a:endParaRPr baseline="30000">
              <a:solidFill>
                <a:srgbClr val="000000"/>
              </a:solidFill>
            </a:endParaRPr>
          </a:p>
        </p:txBody>
      </p:sp>
      <p:sp>
        <p:nvSpPr>
          <p:cNvPr id="226" name="Google Shape;226;p32"/>
          <p:cNvSpPr txBox="1"/>
          <p:nvPr/>
        </p:nvSpPr>
        <p:spPr>
          <a:xfrm>
            <a:off x="3681775" y="3242075"/>
            <a:ext cx="1932600" cy="281700"/>
          </a:xfrm>
          <a:prstGeom prst="rect">
            <a:avLst/>
          </a:prstGeom>
          <a:noFill/>
          <a:ln>
            <a:noFill/>
          </a:ln>
        </p:spPr>
        <p:txBody>
          <a:bodyPr anchorCtr="0" anchor="t" bIns="36000" lIns="36000" spcFirstLastPara="1" rIns="36000" wrap="square" tIns="36000">
            <a:noAutofit/>
          </a:bodyPr>
          <a:lstStyle/>
          <a:p>
            <a:pPr indent="0" lvl="0" marL="0" rtl="0" algn="l">
              <a:spcBef>
                <a:spcPts val="0"/>
              </a:spcBef>
              <a:spcAft>
                <a:spcPts val="0"/>
              </a:spcAft>
              <a:buNone/>
            </a:pPr>
            <a:r>
              <a:rPr lang="en-GB">
                <a:solidFill>
                  <a:srgbClr val="000000"/>
                </a:solidFill>
              </a:rPr>
              <a:t>Products</a:t>
            </a:r>
            <a:r>
              <a:rPr baseline="30000" lang="en-GB">
                <a:solidFill>
                  <a:srgbClr val="000000"/>
                </a:solidFill>
              </a:rPr>
              <a:t>[</a:t>
            </a:r>
            <a:r>
              <a:rPr baseline="30000" lang="en-GB"/>
              <a:t>3][4]</a:t>
            </a:r>
            <a:r>
              <a:rPr baseline="30000" lang="en-GB">
                <a:solidFill>
                  <a:srgbClr val="000000"/>
                </a:solidFill>
              </a:rPr>
              <a:t>]</a:t>
            </a:r>
            <a:endParaRPr baseline="30000">
              <a:solidFill>
                <a:srgbClr val="000000"/>
              </a:solidFill>
            </a:endParaRPr>
          </a:p>
        </p:txBody>
      </p:sp>
      <p:sp>
        <p:nvSpPr>
          <p:cNvPr id="227" name="Google Shape;227;p32"/>
          <p:cNvSpPr txBox="1"/>
          <p:nvPr/>
        </p:nvSpPr>
        <p:spPr>
          <a:xfrm>
            <a:off x="311700" y="4245963"/>
            <a:ext cx="50511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900"/>
              <a:t>[1] Amazon, “Smiledrive Air Quality Monitor Pollution Meter.” </a:t>
            </a:r>
            <a:r>
              <a:rPr lang="en-GB" sz="900" u="sng">
                <a:solidFill>
                  <a:srgbClr val="009688"/>
                </a:solidFill>
                <a:hlinkClick r:id="rId6">
                  <a:extLst>
                    <a:ext uri="{A12FA001-AC4F-418D-AE19-62706E023703}">
                      <ahyp:hlinkClr val="tx"/>
                    </a:ext>
                  </a:extLst>
                </a:hlinkClick>
              </a:rPr>
              <a:t>https://tinyurl.com/bd33vfek</a:t>
            </a:r>
            <a:r>
              <a:rPr lang="en-GB" sz="900"/>
              <a:t>, 2023.</a:t>
            </a:r>
            <a:endParaRPr sz="900"/>
          </a:p>
          <a:p>
            <a:pPr indent="0" lvl="0" marL="0" rtl="0" algn="l">
              <a:spcBef>
                <a:spcPts val="0"/>
              </a:spcBef>
              <a:spcAft>
                <a:spcPts val="0"/>
              </a:spcAft>
              <a:buNone/>
            </a:pPr>
            <a:r>
              <a:rPr lang="en-GB" sz="900">
                <a:solidFill>
                  <a:schemeClr val="dk2"/>
                </a:solidFill>
              </a:rPr>
              <a:t>[2] Amazon, “Air Quality Monitor YVELINES.” </a:t>
            </a:r>
            <a:r>
              <a:rPr lang="en-GB" sz="900" u="sng">
                <a:solidFill>
                  <a:schemeClr val="accent5"/>
                </a:solidFill>
                <a:hlinkClick r:id="rId7">
                  <a:extLst>
                    <a:ext uri="{A12FA001-AC4F-418D-AE19-62706E023703}">
                      <ahyp:hlinkClr val="tx"/>
                    </a:ext>
                  </a:extLst>
                </a:hlinkClick>
              </a:rPr>
              <a:t>https://tinyurl.com/2s4hmxb2</a:t>
            </a:r>
            <a:r>
              <a:rPr lang="en-GB" sz="900">
                <a:solidFill>
                  <a:schemeClr val="dk2"/>
                </a:solidFill>
              </a:rPr>
              <a:t>, 2023.</a:t>
            </a:r>
            <a:endParaRPr sz="900"/>
          </a:p>
          <a:p>
            <a:pPr indent="0" lvl="0" marL="0" rtl="0" algn="l">
              <a:spcBef>
                <a:spcPts val="0"/>
              </a:spcBef>
              <a:spcAft>
                <a:spcPts val="0"/>
              </a:spcAft>
              <a:buNone/>
            </a:pPr>
            <a:r>
              <a:rPr lang="en-GB" sz="900"/>
              <a:t>[3] Airthings, “Airthings.” </a:t>
            </a:r>
            <a:r>
              <a:rPr lang="en-GB" sz="900" u="sng">
                <a:solidFill>
                  <a:srgbClr val="009688"/>
                </a:solidFill>
                <a:hlinkClick r:id="rId8">
                  <a:extLst>
                    <a:ext uri="{A12FA001-AC4F-418D-AE19-62706E023703}">
                      <ahyp:hlinkClr val="tx"/>
                    </a:ext>
                  </a:extLst>
                </a:hlinkClick>
              </a:rPr>
              <a:t>https://www.airthings.com/</a:t>
            </a:r>
            <a:r>
              <a:rPr lang="en-GB" sz="900"/>
              <a:t>,2023.</a:t>
            </a:r>
            <a:br>
              <a:rPr lang="en-GB" sz="900"/>
            </a:br>
            <a:r>
              <a:rPr lang="en-GB" sz="900"/>
              <a:t>[4] Plume Labs “FLOW 2.” </a:t>
            </a:r>
            <a:r>
              <a:rPr lang="en-GB" sz="900" u="sng">
                <a:solidFill>
                  <a:srgbClr val="009688"/>
                </a:solidFill>
                <a:hlinkClick r:id="rId9">
                  <a:extLst>
                    <a:ext uri="{A12FA001-AC4F-418D-AE19-62706E023703}">
                      <ahyp:hlinkClr val="tx"/>
                    </a:ext>
                  </a:extLst>
                </a:hlinkClick>
              </a:rPr>
              <a:t>https://plumelabs.com/en/flow/,</a:t>
            </a:r>
            <a:r>
              <a:rPr lang="en-GB" sz="900"/>
              <a:t> 2023.</a:t>
            </a:r>
            <a:endParaRPr sz="900"/>
          </a:p>
        </p:txBody>
      </p:sp>
      <p:grpSp>
        <p:nvGrpSpPr>
          <p:cNvPr id="228" name="Google Shape;228;p32"/>
          <p:cNvGrpSpPr/>
          <p:nvPr/>
        </p:nvGrpSpPr>
        <p:grpSpPr>
          <a:xfrm>
            <a:off x="7882244" y="4910733"/>
            <a:ext cx="1248987" cy="215400"/>
            <a:chOff x="7833500" y="4929038"/>
            <a:chExt cx="1248987" cy="215400"/>
          </a:xfrm>
        </p:grpSpPr>
        <p:pic>
          <p:nvPicPr>
            <p:cNvPr id="229" name="Google Shape;229;p32"/>
            <p:cNvPicPr preferRelativeResize="0"/>
            <p:nvPr/>
          </p:nvPicPr>
          <p:blipFill>
            <a:blip r:embed="rId10">
              <a:alphaModFix/>
            </a:blip>
            <a:stretch>
              <a:fillRect/>
            </a:stretch>
          </p:blipFill>
          <p:spPr>
            <a:xfrm>
              <a:off x="7833500" y="4929978"/>
              <a:ext cx="959724" cy="213525"/>
            </a:xfrm>
            <a:prstGeom prst="rect">
              <a:avLst/>
            </a:prstGeom>
            <a:noFill/>
            <a:ln>
              <a:noFill/>
            </a:ln>
          </p:spPr>
        </p:pic>
        <p:sp>
          <p:nvSpPr>
            <p:cNvPr id="230" name="Google Shape;230;p32"/>
            <p:cNvSpPr txBox="1"/>
            <p:nvPr/>
          </p:nvSpPr>
          <p:spPr>
            <a:xfrm>
              <a:off x="8853587" y="4929038"/>
              <a:ext cx="228900" cy="2154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1200"/>
                </a:spcAft>
                <a:buNone/>
              </a:pPr>
              <a:r>
                <a:rPr b="1" lang="en-GB">
                  <a:solidFill>
                    <a:srgbClr val="6AA84F"/>
                  </a:solidFill>
                </a:rPr>
                <a:t>24</a:t>
              </a:r>
              <a:endParaRPr b="1">
                <a:solidFill>
                  <a:srgbClr val="6AA84F"/>
                </a:solidFill>
              </a:endParaRPr>
            </a:p>
          </p:txBody>
        </p:sp>
      </p:grpSp>
      <p:grpSp>
        <p:nvGrpSpPr>
          <p:cNvPr id="231" name="Google Shape;231;p32"/>
          <p:cNvGrpSpPr/>
          <p:nvPr/>
        </p:nvGrpSpPr>
        <p:grpSpPr>
          <a:xfrm>
            <a:off x="5578775" y="1422000"/>
            <a:ext cx="3346500" cy="3334275"/>
            <a:chOff x="5578775" y="1422000"/>
            <a:chExt cx="3346500" cy="3334275"/>
          </a:xfrm>
        </p:grpSpPr>
        <p:pic>
          <p:nvPicPr>
            <p:cNvPr id="232" name="Google Shape;232;p32"/>
            <p:cNvPicPr preferRelativeResize="0"/>
            <p:nvPr/>
          </p:nvPicPr>
          <p:blipFill rotWithShape="1">
            <a:blip r:embed="rId11">
              <a:alphaModFix/>
            </a:blip>
            <a:srcRect b="0" l="0" r="0" t="0"/>
            <a:stretch/>
          </p:blipFill>
          <p:spPr>
            <a:xfrm>
              <a:off x="6051600" y="1422000"/>
              <a:ext cx="2509200" cy="2527200"/>
            </a:xfrm>
            <a:prstGeom prst="rect">
              <a:avLst/>
            </a:prstGeom>
            <a:noFill/>
            <a:ln>
              <a:noFill/>
            </a:ln>
          </p:spPr>
        </p:pic>
        <p:sp>
          <p:nvSpPr>
            <p:cNvPr id="233" name="Google Shape;233;p32"/>
            <p:cNvSpPr txBox="1"/>
            <p:nvPr/>
          </p:nvSpPr>
          <p:spPr>
            <a:xfrm>
              <a:off x="5578775" y="4474575"/>
              <a:ext cx="3346500" cy="281700"/>
            </a:xfrm>
            <a:prstGeom prst="rect">
              <a:avLst/>
            </a:prstGeom>
            <a:noFill/>
            <a:ln cap="flat" cmpd="sng" w="19050">
              <a:solidFill>
                <a:srgbClr val="6AA84F"/>
              </a:solidFill>
              <a:prstDash val="solid"/>
              <a:round/>
              <a:headEnd len="sm" w="sm" type="none"/>
              <a:tailEnd len="sm" w="sm" type="none"/>
            </a:ln>
          </p:spPr>
          <p:txBody>
            <a:bodyPr anchorCtr="0" anchor="t" bIns="36000" lIns="36000" spcFirstLastPara="1" rIns="36000" wrap="square" tIns="36000">
              <a:noAutofit/>
            </a:bodyPr>
            <a:lstStyle/>
            <a:p>
              <a:pPr indent="0" lvl="0" marL="0" rtl="0" algn="ctr">
                <a:lnSpc>
                  <a:spcPct val="115000"/>
                </a:lnSpc>
                <a:spcBef>
                  <a:spcPts val="0"/>
                </a:spcBef>
                <a:spcAft>
                  <a:spcPts val="0"/>
                </a:spcAft>
                <a:buNone/>
              </a:pPr>
              <a:r>
                <a:rPr b="1" lang="en-GB" sz="1600">
                  <a:solidFill>
                    <a:srgbClr val="000000"/>
                  </a:solidFill>
                </a:rPr>
                <a:t>D</a:t>
              </a:r>
              <a:r>
                <a:rPr lang="en-GB" sz="1600">
                  <a:solidFill>
                    <a:srgbClr val="000000"/>
                  </a:solidFill>
                </a:rPr>
                <a:t>istributed </a:t>
              </a:r>
              <a:r>
                <a:rPr b="1" lang="en-GB" sz="1600">
                  <a:solidFill>
                    <a:srgbClr val="000000"/>
                  </a:solidFill>
                </a:rPr>
                <a:t>A</a:t>
              </a:r>
              <a:r>
                <a:rPr lang="en-GB" sz="1600">
                  <a:solidFill>
                    <a:srgbClr val="000000"/>
                  </a:solidFill>
                </a:rPr>
                <a:t>ir qua</a:t>
              </a:r>
              <a:r>
                <a:rPr b="1" lang="en-GB" sz="1600">
                  <a:solidFill>
                    <a:srgbClr val="000000"/>
                  </a:solidFill>
                </a:rPr>
                <a:t>L</a:t>
              </a:r>
              <a:r>
                <a:rPr lang="en-GB" sz="1600">
                  <a:solidFill>
                    <a:srgbClr val="000000"/>
                  </a:solidFill>
                </a:rPr>
                <a:t>i</a:t>
              </a:r>
              <a:r>
                <a:rPr b="1" lang="en-GB" sz="1600">
                  <a:solidFill>
                    <a:srgbClr val="000000"/>
                  </a:solidFill>
                </a:rPr>
                <a:t>T</a:t>
              </a:r>
              <a:r>
                <a:rPr lang="en-GB" sz="1600">
                  <a:solidFill>
                    <a:srgbClr val="000000"/>
                  </a:solidFill>
                </a:rPr>
                <a:t>y m</a:t>
              </a:r>
              <a:r>
                <a:rPr b="1" lang="en-GB" sz="1600">
                  <a:solidFill>
                    <a:srgbClr val="000000"/>
                  </a:solidFill>
                </a:rPr>
                <a:t>ON</a:t>
              </a:r>
              <a:r>
                <a:rPr lang="en-GB" sz="1600">
                  <a:solidFill>
                    <a:srgbClr val="000000"/>
                  </a:solidFill>
                </a:rPr>
                <a:t>itor</a:t>
              </a:r>
              <a:endParaRPr b="1" sz="1200">
                <a:solidFill>
                  <a:srgbClr val="000000"/>
                </a:solidFil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22"/>
                                        </p:tgtEl>
                                        <p:attrNameLst>
                                          <p:attrName>style.visibility</p:attrName>
                                        </p:attrNameLst>
                                      </p:cBhvr>
                                      <p:to>
                                        <p:strVal val="visible"/>
                                      </p:to>
                                    </p:set>
                                    <p:anim calcmode="lin" valueType="num">
                                      <p:cBhvr additive="base">
                                        <p:cTn dur="1000"/>
                                        <p:tgtEl>
                                          <p:spTgt spid="222"/>
                                        </p:tgtEl>
                                        <p:attrNameLst>
                                          <p:attrName>ppt_w</p:attrName>
                                        </p:attrNameLst>
                                      </p:cBhvr>
                                      <p:tavLst>
                                        <p:tav fmla="" tm="0">
                                          <p:val>
                                            <p:strVal val="0"/>
                                          </p:val>
                                        </p:tav>
                                        <p:tav fmla="" tm="100000">
                                          <p:val>
                                            <p:strVal val="#ppt_w"/>
                                          </p:val>
                                        </p:tav>
                                      </p:tavLst>
                                    </p:anim>
                                    <p:anim calcmode="lin" valueType="num">
                                      <p:cBhvr additive="base">
                                        <p:cTn dur="1000"/>
                                        <p:tgtEl>
                                          <p:spTgt spid="222"/>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222"/>
                                        </p:tgtEl>
                                      </p:cBhvr>
                                    </p:animEffect>
                                    <p:set>
                                      <p:cBhvr>
                                        <p:cTn dur="1" fill="hold">
                                          <p:stCondLst>
                                            <p:cond delay="1000"/>
                                          </p:stCondLst>
                                        </p:cTn>
                                        <p:tgtEl>
                                          <p:spTgt spid="222"/>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231"/>
                                        </p:tgtEl>
                                        <p:attrNameLst>
                                          <p:attrName>style.visibility</p:attrName>
                                        </p:attrNameLst>
                                      </p:cBhvr>
                                      <p:to>
                                        <p:strVal val="visible"/>
                                      </p:to>
                                    </p:set>
                                    <p:animEffect filter="fade" transition="in">
                                      <p:cBhvr>
                                        <p:cTn dur="1000"/>
                                        <p:tgtEl>
                                          <p:spTgt spid="2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33"/>
          <p:cNvSpPr txBox="1"/>
          <p:nvPr/>
        </p:nvSpPr>
        <p:spPr>
          <a:xfrm>
            <a:off x="311700" y="445025"/>
            <a:ext cx="8520600" cy="623400"/>
          </a:xfrm>
          <a:prstGeom prst="rect">
            <a:avLst/>
          </a:prstGeom>
          <a:noFill/>
          <a:ln>
            <a:noFill/>
          </a:ln>
        </p:spPr>
        <p:txBody>
          <a:bodyPr anchorCtr="0" anchor="t" bIns="91425" lIns="91425" spcFirstLastPara="1" rIns="91425" wrap="square" tIns="91425">
            <a:normAutofit lnSpcReduction="10000"/>
          </a:bodyPr>
          <a:lstStyle/>
          <a:p>
            <a:pPr indent="0" lvl="0" marL="0" rtl="0" algn="l">
              <a:spcBef>
                <a:spcPts val="0"/>
              </a:spcBef>
              <a:spcAft>
                <a:spcPts val="0"/>
              </a:spcAft>
              <a:buNone/>
            </a:pPr>
            <a:r>
              <a:rPr b="1" i="1" lang="en-GB" sz="3000">
                <a:latin typeface="Raleway"/>
                <a:ea typeface="Raleway"/>
                <a:cs typeface="Raleway"/>
                <a:sym typeface="Raleway"/>
              </a:rPr>
              <a:t>DALTON</a:t>
            </a:r>
            <a:endParaRPr b="1" i="1" sz="3000">
              <a:solidFill>
                <a:srgbClr val="000000"/>
              </a:solidFill>
              <a:latin typeface="Raleway"/>
              <a:ea typeface="Raleway"/>
              <a:cs typeface="Raleway"/>
              <a:sym typeface="Raleway"/>
            </a:endParaRPr>
          </a:p>
        </p:txBody>
      </p:sp>
      <p:pic>
        <p:nvPicPr>
          <p:cNvPr id="239" name="Google Shape;239;p33"/>
          <p:cNvPicPr preferRelativeResize="0"/>
          <p:nvPr/>
        </p:nvPicPr>
        <p:blipFill>
          <a:blip r:embed="rId3">
            <a:alphaModFix/>
          </a:blip>
          <a:stretch>
            <a:fillRect/>
          </a:stretch>
        </p:blipFill>
        <p:spPr>
          <a:xfrm>
            <a:off x="359675" y="1076275"/>
            <a:ext cx="3276073" cy="1587550"/>
          </a:xfrm>
          <a:prstGeom prst="rect">
            <a:avLst/>
          </a:prstGeom>
          <a:noFill/>
          <a:ln>
            <a:noFill/>
          </a:ln>
        </p:spPr>
      </p:pic>
      <p:grpSp>
        <p:nvGrpSpPr>
          <p:cNvPr id="240" name="Google Shape;240;p33"/>
          <p:cNvGrpSpPr/>
          <p:nvPr/>
        </p:nvGrpSpPr>
        <p:grpSpPr>
          <a:xfrm>
            <a:off x="448721" y="2619162"/>
            <a:ext cx="3058929" cy="2399813"/>
            <a:chOff x="448721" y="2619162"/>
            <a:chExt cx="3058929" cy="2399813"/>
          </a:xfrm>
        </p:grpSpPr>
        <p:pic>
          <p:nvPicPr>
            <p:cNvPr id="241" name="Google Shape;241;p33"/>
            <p:cNvPicPr preferRelativeResize="0"/>
            <p:nvPr/>
          </p:nvPicPr>
          <p:blipFill>
            <a:blip r:embed="rId4">
              <a:alphaModFix/>
            </a:blip>
            <a:stretch>
              <a:fillRect/>
            </a:stretch>
          </p:blipFill>
          <p:spPr>
            <a:xfrm>
              <a:off x="621449" y="3226925"/>
              <a:ext cx="448900" cy="448900"/>
            </a:xfrm>
            <a:prstGeom prst="rect">
              <a:avLst/>
            </a:prstGeom>
            <a:noFill/>
            <a:ln>
              <a:noFill/>
            </a:ln>
          </p:spPr>
        </p:pic>
        <p:pic>
          <p:nvPicPr>
            <p:cNvPr id="242" name="Google Shape;242;p33"/>
            <p:cNvPicPr preferRelativeResize="0"/>
            <p:nvPr/>
          </p:nvPicPr>
          <p:blipFill>
            <a:blip r:embed="rId5">
              <a:alphaModFix/>
            </a:blip>
            <a:stretch>
              <a:fillRect/>
            </a:stretch>
          </p:blipFill>
          <p:spPr>
            <a:xfrm>
              <a:off x="1494700" y="3101075"/>
              <a:ext cx="448900" cy="448900"/>
            </a:xfrm>
            <a:prstGeom prst="rect">
              <a:avLst/>
            </a:prstGeom>
            <a:noFill/>
            <a:ln>
              <a:noFill/>
            </a:ln>
          </p:spPr>
        </p:pic>
        <p:pic>
          <p:nvPicPr>
            <p:cNvPr id="243" name="Google Shape;243;p33"/>
            <p:cNvPicPr preferRelativeResize="0"/>
            <p:nvPr/>
          </p:nvPicPr>
          <p:blipFill>
            <a:blip r:embed="rId6">
              <a:alphaModFix/>
            </a:blip>
            <a:stretch>
              <a:fillRect/>
            </a:stretch>
          </p:blipFill>
          <p:spPr>
            <a:xfrm>
              <a:off x="2483050" y="3101075"/>
              <a:ext cx="448900" cy="448900"/>
            </a:xfrm>
            <a:prstGeom prst="rect">
              <a:avLst/>
            </a:prstGeom>
            <a:noFill/>
            <a:ln>
              <a:noFill/>
            </a:ln>
          </p:spPr>
        </p:pic>
        <p:sp>
          <p:nvSpPr>
            <p:cNvPr id="244" name="Google Shape;244;p33"/>
            <p:cNvSpPr/>
            <p:nvPr/>
          </p:nvSpPr>
          <p:spPr>
            <a:xfrm>
              <a:off x="784650" y="4058625"/>
              <a:ext cx="448800" cy="448800"/>
            </a:xfrm>
            <a:prstGeom prst="ellipse">
              <a:avLst/>
            </a:prstGeom>
            <a:solidFill>
              <a:srgbClr val="B6D7A8"/>
            </a:solidFill>
            <a:ln cap="flat" cmpd="sng" w="9525">
              <a:solidFill>
                <a:srgbClr val="00000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rPr b="1" lang="en-GB" sz="1200"/>
                <a:t>NO</a:t>
              </a:r>
              <a:r>
                <a:rPr b="1" baseline="-25000" lang="en-GB" sz="1200"/>
                <a:t>2</a:t>
              </a:r>
              <a:endParaRPr b="1" baseline="-25000" sz="1200"/>
            </a:p>
          </p:txBody>
        </p:sp>
        <p:sp>
          <p:nvSpPr>
            <p:cNvPr id="245" name="Google Shape;245;p33"/>
            <p:cNvSpPr/>
            <p:nvPr/>
          </p:nvSpPr>
          <p:spPr>
            <a:xfrm>
              <a:off x="1494750" y="3713125"/>
              <a:ext cx="448800" cy="448800"/>
            </a:xfrm>
            <a:prstGeom prst="ellipse">
              <a:avLst/>
            </a:prstGeom>
            <a:solidFill>
              <a:srgbClr val="CCCCCC"/>
            </a:solidFill>
            <a:ln cap="flat" cmpd="sng" w="9525">
              <a:solidFill>
                <a:srgbClr val="00000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rPr b="1" lang="en-GB" sz="1200"/>
                <a:t>CO</a:t>
              </a:r>
              <a:r>
                <a:rPr b="1" baseline="-25000" lang="en-GB" sz="1200"/>
                <a:t>x</a:t>
              </a:r>
              <a:endParaRPr b="1" sz="1200"/>
            </a:p>
          </p:txBody>
        </p:sp>
        <p:pic>
          <p:nvPicPr>
            <p:cNvPr id="246" name="Google Shape;246;p33"/>
            <p:cNvPicPr preferRelativeResize="0"/>
            <p:nvPr/>
          </p:nvPicPr>
          <p:blipFill>
            <a:blip r:embed="rId7">
              <a:alphaModFix/>
            </a:blip>
            <a:stretch>
              <a:fillRect/>
            </a:stretch>
          </p:blipFill>
          <p:spPr>
            <a:xfrm>
              <a:off x="2367998" y="3885825"/>
              <a:ext cx="448900" cy="448900"/>
            </a:xfrm>
            <a:prstGeom prst="rect">
              <a:avLst/>
            </a:prstGeom>
            <a:noFill/>
            <a:ln>
              <a:noFill/>
            </a:ln>
          </p:spPr>
        </p:pic>
        <p:sp>
          <p:nvSpPr>
            <p:cNvPr id="247" name="Google Shape;247;p33"/>
            <p:cNvSpPr/>
            <p:nvPr/>
          </p:nvSpPr>
          <p:spPr>
            <a:xfrm>
              <a:off x="1623463" y="4325075"/>
              <a:ext cx="748500" cy="693900"/>
            </a:xfrm>
            <a:prstGeom prst="ellipse">
              <a:avLst/>
            </a:prstGeom>
            <a:solidFill>
              <a:srgbClr val="EAD1DC"/>
            </a:solidFill>
            <a:ln cap="flat" cmpd="sng" w="9525">
              <a:solidFill>
                <a:srgbClr val="00000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rPr b="1" lang="en-GB" sz="1000"/>
                <a:t>C</a:t>
              </a:r>
              <a:r>
                <a:rPr b="1" baseline="-25000" lang="en-GB" sz="1000"/>
                <a:t>2</a:t>
              </a:r>
              <a:r>
                <a:rPr b="1" lang="en-GB" sz="1000"/>
                <a:t>H</a:t>
              </a:r>
              <a:r>
                <a:rPr b="1" baseline="-25000" lang="en-GB" sz="1000"/>
                <a:t>5</a:t>
              </a:r>
              <a:r>
                <a:rPr b="1" lang="en-GB" sz="1000"/>
                <a:t>OH</a:t>
              </a:r>
              <a:endParaRPr b="1" sz="1000"/>
            </a:p>
          </p:txBody>
        </p:sp>
        <p:sp>
          <p:nvSpPr>
            <p:cNvPr id="248" name="Google Shape;248;p33"/>
            <p:cNvSpPr txBox="1"/>
            <p:nvPr/>
          </p:nvSpPr>
          <p:spPr>
            <a:xfrm>
              <a:off x="2759325" y="3948275"/>
              <a:ext cx="575700" cy="32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latin typeface="Source Sans Pro"/>
                  <a:ea typeface="Source Sans Pro"/>
                  <a:cs typeface="Source Sans Pro"/>
                  <a:sym typeface="Source Sans Pro"/>
                </a:rPr>
                <a:t>VOC</a:t>
              </a:r>
              <a:endParaRPr b="1">
                <a:latin typeface="Source Sans Pro"/>
                <a:ea typeface="Source Sans Pro"/>
                <a:cs typeface="Source Sans Pro"/>
                <a:sym typeface="Source Sans Pro"/>
              </a:endParaRPr>
            </a:p>
          </p:txBody>
        </p:sp>
        <p:sp>
          <p:nvSpPr>
            <p:cNvPr id="249" name="Google Shape;249;p33"/>
            <p:cNvSpPr txBox="1"/>
            <p:nvPr/>
          </p:nvSpPr>
          <p:spPr>
            <a:xfrm>
              <a:off x="2931950" y="3163525"/>
              <a:ext cx="575700" cy="32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latin typeface="Source Sans Pro"/>
                  <a:ea typeface="Source Sans Pro"/>
                  <a:cs typeface="Source Sans Pro"/>
                  <a:sym typeface="Source Sans Pro"/>
                </a:rPr>
                <a:t>PM</a:t>
              </a:r>
              <a:r>
                <a:rPr b="1" baseline="-25000" lang="en-GB">
                  <a:latin typeface="Source Sans Pro"/>
                  <a:ea typeface="Source Sans Pro"/>
                  <a:cs typeface="Source Sans Pro"/>
                  <a:sym typeface="Source Sans Pro"/>
                </a:rPr>
                <a:t>x</a:t>
              </a:r>
              <a:endParaRPr b="1" baseline="-25000">
                <a:latin typeface="Source Sans Pro"/>
                <a:ea typeface="Source Sans Pro"/>
                <a:cs typeface="Source Sans Pro"/>
                <a:sym typeface="Source Sans Pro"/>
              </a:endParaRPr>
            </a:p>
          </p:txBody>
        </p:sp>
        <p:sp>
          <p:nvSpPr>
            <p:cNvPr id="250" name="Google Shape;250;p33"/>
            <p:cNvSpPr/>
            <p:nvPr/>
          </p:nvSpPr>
          <p:spPr>
            <a:xfrm rot="5400000">
              <a:off x="1828000" y="1432225"/>
              <a:ext cx="240000" cy="2955600"/>
            </a:xfrm>
            <a:prstGeom prst="leftBrace">
              <a:avLst>
                <a:gd fmla="val 50000" name="adj1"/>
                <a:gd fmla="val 50000" name="adj2"/>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33"/>
            <p:cNvSpPr txBox="1"/>
            <p:nvPr/>
          </p:nvSpPr>
          <p:spPr>
            <a:xfrm>
              <a:off x="448721" y="2619162"/>
              <a:ext cx="676800" cy="32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GB" sz="1300">
                  <a:latin typeface="Source Sans Pro"/>
                  <a:ea typeface="Source Sans Pro"/>
                  <a:cs typeface="Source Sans Pro"/>
                  <a:sym typeface="Source Sans Pro"/>
                </a:rPr>
                <a:t>Gases e.g.,</a:t>
              </a:r>
              <a:endParaRPr i="1" sz="1300">
                <a:latin typeface="Source Sans Pro"/>
                <a:ea typeface="Source Sans Pro"/>
                <a:cs typeface="Source Sans Pro"/>
                <a:sym typeface="Source Sans Pro"/>
              </a:endParaRPr>
            </a:p>
          </p:txBody>
        </p:sp>
      </p:grpSp>
      <p:sp>
        <p:nvSpPr>
          <p:cNvPr id="252" name="Google Shape;252;p33"/>
          <p:cNvSpPr txBox="1"/>
          <p:nvPr/>
        </p:nvSpPr>
        <p:spPr>
          <a:xfrm>
            <a:off x="4936050" y="1094100"/>
            <a:ext cx="3657300" cy="1639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u="sng">
                <a:solidFill>
                  <a:schemeClr val="dk2"/>
                </a:solidFill>
              </a:rPr>
              <a:t>Features</a:t>
            </a:r>
            <a:br>
              <a:rPr lang="en-GB" u="sng">
                <a:solidFill>
                  <a:schemeClr val="dk2"/>
                </a:solidFill>
              </a:rPr>
            </a:br>
            <a:endParaRPr u="sng">
              <a:solidFill>
                <a:schemeClr val="dk2"/>
              </a:solidFill>
            </a:endParaRPr>
          </a:p>
          <a:p>
            <a:pPr indent="-317500" lvl="0" marL="457200" rtl="0" algn="l">
              <a:lnSpc>
                <a:spcPct val="115000"/>
              </a:lnSpc>
              <a:spcBef>
                <a:spcPts val="0"/>
              </a:spcBef>
              <a:spcAft>
                <a:spcPts val="0"/>
              </a:spcAft>
              <a:buClr>
                <a:schemeClr val="dk2"/>
              </a:buClr>
              <a:buSzPts val="1400"/>
              <a:buChar char="❏"/>
            </a:pPr>
            <a:r>
              <a:rPr lang="en-GB">
                <a:solidFill>
                  <a:schemeClr val="dk2"/>
                </a:solidFill>
              </a:rPr>
              <a:t>Measures </a:t>
            </a:r>
            <a:r>
              <a:rPr b="1" lang="en-GB">
                <a:solidFill>
                  <a:schemeClr val="dk2"/>
                </a:solidFill>
              </a:rPr>
              <a:t>8 pollutants</a:t>
            </a:r>
            <a:endParaRPr b="1">
              <a:solidFill>
                <a:schemeClr val="dk2"/>
              </a:solidFill>
            </a:endParaRPr>
          </a:p>
          <a:p>
            <a:pPr indent="-317500" lvl="0" marL="457200" rtl="0" algn="l">
              <a:lnSpc>
                <a:spcPct val="115000"/>
              </a:lnSpc>
              <a:spcBef>
                <a:spcPts val="0"/>
              </a:spcBef>
              <a:spcAft>
                <a:spcPts val="0"/>
              </a:spcAft>
              <a:buClr>
                <a:schemeClr val="dk2"/>
              </a:buClr>
              <a:buSzPts val="1400"/>
              <a:buChar char="❏"/>
            </a:pPr>
            <a:r>
              <a:rPr lang="en-GB">
                <a:solidFill>
                  <a:schemeClr val="dk2"/>
                </a:solidFill>
              </a:rPr>
              <a:t>Portable</a:t>
            </a:r>
            <a:r>
              <a:rPr lang="en-GB">
                <a:solidFill>
                  <a:schemeClr val="dk2"/>
                </a:solidFill>
              </a:rPr>
              <a:t> </a:t>
            </a:r>
            <a:r>
              <a:rPr b="1" lang="en-GB">
                <a:solidFill>
                  <a:schemeClr val="dk2"/>
                </a:solidFill>
              </a:rPr>
              <a:t>lunch-box size</a:t>
            </a:r>
            <a:r>
              <a:rPr lang="en-GB">
                <a:solidFill>
                  <a:schemeClr val="dk2"/>
                </a:solidFill>
              </a:rPr>
              <a:t> module</a:t>
            </a:r>
            <a:endParaRPr>
              <a:solidFill>
                <a:schemeClr val="dk2"/>
              </a:solidFill>
            </a:endParaRPr>
          </a:p>
          <a:p>
            <a:pPr indent="-317500" lvl="0" marL="457200" rtl="0" algn="l">
              <a:lnSpc>
                <a:spcPct val="115000"/>
              </a:lnSpc>
              <a:spcBef>
                <a:spcPts val="0"/>
              </a:spcBef>
              <a:spcAft>
                <a:spcPts val="0"/>
              </a:spcAft>
              <a:buClr>
                <a:schemeClr val="dk2"/>
              </a:buClr>
              <a:buSzPts val="1400"/>
              <a:buChar char="❏"/>
            </a:pPr>
            <a:r>
              <a:rPr b="1" lang="en-GB">
                <a:solidFill>
                  <a:schemeClr val="dk2"/>
                </a:solidFill>
              </a:rPr>
              <a:t>Low-power</a:t>
            </a:r>
            <a:r>
              <a:rPr lang="en-GB">
                <a:solidFill>
                  <a:schemeClr val="dk2"/>
                </a:solidFill>
              </a:rPr>
              <a:t> and </a:t>
            </a:r>
            <a:r>
              <a:rPr b="1" lang="en-GB">
                <a:solidFill>
                  <a:schemeClr val="dk2"/>
                </a:solidFill>
              </a:rPr>
              <a:t>Scalable</a:t>
            </a:r>
            <a:r>
              <a:rPr lang="en-GB">
                <a:solidFill>
                  <a:schemeClr val="dk2"/>
                </a:solidFill>
              </a:rPr>
              <a:t> design</a:t>
            </a:r>
            <a:endParaRPr>
              <a:solidFill>
                <a:schemeClr val="dk2"/>
              </a:solidFill>
            </a:endParaRPr>
          </a:p>
          <a:p>
            <a:pPr indent="-317500" lvl="0" marL="457200" rtl="0" algn="l">
              <a:lnSpc>
                <a:spcPct val="115000"/>
              </a:lnSpc>
              <a:spcBef>
                <a:spcPts val="0"/>
              </a:spcBef>
              <a:spcAft>
                <a:spcPts val="0"/>
              </a:spcAft>
              <a:buClr>
                <a:schemeClr val="dk2"/>
              </a:buClr>
              <a:buSzPts val="1400"/>
              <a:buChar char="❏"/>
            </a:pPr>
            <a:r>
              <a:rPr b="1" lang="en-GB">
                <a:solidFill>
                  <a:schemeClr val="dk2"/>
                </a:solidFill>
              </a:rPr>
              <a:t>Plug-and-Play</a:t>
            </a:r>
            <a:r>
              <a:rPr lang="en-GB">
                <a:solidFill>
                  <a:schemeClr val="dk2"/>
                </a:solidFill>
              </a:rPr>
              <a:t> deployment in </a:t>
            </a:r>
            <a:r>
              <a:rPr lang="en-GB">
                <a:solidFill>
                  <a:schemeClr val="dk2"/>
                </a:solidFill>
              </a:rPr>
              <a:t>Indoor</a:t>
            </a:r>
            <a:endParaRPr b="1">
              <a:solidFill>
                <a:schemeClr val="dk2"/>
              </a:solidFill>
            </a:endParaRPr>
          </a:p>
        </p:txBody>
      </p:sp>
      <p:grpSp>
        <p:nvGrpSpPr>
          <p:cNvPr id="253" name="Google Shape;253;p33"/>
          <p:cNvGrpSpPr/>
          <p:nvPr/>
        </p:nvGrpSpPr>
        <p:grpSpPr>
          <a:xfrm>
            <a:off x="7882244" y="4910733"/>
            <a:ext cx="1248987" cy="215400"/>
            <a:chOff x="7833500" y="4929038"/>
            <a:chExt cx="1248987" cy="215400"/>
          </a:xfrm>
        </p:grpSpPr>
        <p:pic>
          <p:nvPicPr>
            <p:cNvPr id="254" name="Google Shape;254;p33"/>
            <p:cNvPicPr preferRelativeResize="0"/>
            <p:nvPr/>
          </p:nvPicPr>
          <p:blipFill>
            <a:blip r:embed="rId8">
              <a:alphaModFix/>
            </a:blip>
            <a:stretch>
              <a:fillRect/>
            </a:stretch>
          </p:blipFill>
          <p:spPr>
            <a:xfrm>
              <a:off x="7833500" y="4929978"/>
              <a:ext cx="959724" cy="213525"/>
            </a:xfrm>
            <a:prstGeom prst="rect">
              <a:avLst/>
            </a:prstGeom>
            <a:noFill/>
            <a:ln>
              <a:noFill/>
            </a:ln>
          </p:spPr>
        </p:pic>
        <p:sp>
          <p:nvSpPr>
            <p:cNvPr id="255" name="Google Shape;255;p33"/>
            <p:cNvSpPr txBox="1"/>
            <p:nvPr/>
          </p:nvSpPr>
          <p:spPr>
            <a:xfrm>
              <a:off x="8853587" y="4929038"/>
              <a:ext cx="228900" cy="2154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1200"/>
                </a:spcAft>
                <a:buNone/>
              </a:pPr>
              <a:r>
                <a:rPr b="1" lang="en-GB">
                  <a:solidFill>
                    <a:srgbClr val="6AA84F"/>
                  </a:solidFill>
                </a:rPr>
                <a:t>24</a:t>
              </a:r>
              <a:endParaRPr b="1">
                <a:solidFill>
                  <a:srgbClr val="6AA84F"/>
                </a:solidFill>
              </a:endParaRPr>
            </a:p>
          </p:txBody>
        </p:sp>
      </p:grpSp>
      <p:sp>
        <p:nvSpPr>
          <p:cNvPr id="256" name="Google Shape;256;p33"/>
          <p:cNvSpPr txBox="1"/>
          <p:nvPr/>
        </p:nvSpPr>
        <p:spPr>
          <a:xfrm>
            <a:off x="4936050" y="2930575"/>
            <a:ext cx="3896400" cy="1391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a:solidFill>
                <a:schemeClr val="dk2"/>
              </a:solidFill>
            </a:endParaRPr>
          </a:p>
          <a:p>
            <a:pPr indent="0" lvl="0" marL="0" rtl="0" algn="l">
              <a:lnSpc>
                <a:spcPct val="115000"/>
              </a:lnSpc>
              <a:spcBef>
                <a:spcPts val="0"/>
              </a:spcBef>
              <a:spcAft>
                <a:spcPts val="0"/>
              </a:spcAft>
              <a:buNone/>
            </a:pPr>
            <a:r>
              <a:rPr b="1" lang="en-GB" u="sng">
                <a:solidFill>
                  <a:schemeClr val="dk2"/>
                </a:solidFill>
              </a:rPr>
              <a:t>Requires</a:t>
            </a:r>
            <a:br>
              <a:rPr lang="en-GB" u="sng">
                <a:solidFill>
                  <a:schemeClr val="dk2"/>
                </a:solidFill>
              </a:rPr>
            </a:br>
            <a:endParaRPr u="sng">
              <a:solidFill>
                <a:schemeClr val="dk2"/>
              </a:solidFill>
            </a:endParaRPr>
          </a:p>
          <a:p>
            <a:pPr indent="-317500" lvl="0" marL="457200" rtl="0" algn="l">
              <a:lnSpc>
                <a:spcPct val="115000"/>
              </a:lnSpc>
              <a:spcBef>
                <a:spcPts val="0"/>
              </a:spcBef>
              <a:spcAft>
                <a:spcPts val="0"/>
              </a:spcAft>
              <a:buClr>
                <a:schemeClr val="dk2"/>
              </a:buClr>
              <a:buSzPts val="1400"/>
              <a:buChar char="➔"/>
            </a:pPr>
            <a:r>
              <a:rPr lang="en-GB">
                <a:solidFill>
                  <a:schemeClr val="dk2"/>
                </a:solidFill>
              </a:rPr>
              <a:t>Access to the </a:t>
            </a:r>
            <a:r>
              <a:rPr b="1" lang="en-GB">
                <a:solidFill>
                  <a:schemeClr val="dk2"/>
                </a:solidFill>
              </a:rPr>
              <a:t>WiFi</a:t>
            </a:r>
            <a:r>
              <a:rPr lang="en-GB">
                <a:solidFill>
                  <a:schemeClr val="dk2"/>
                </a:solidFill>
              </a:rPr>
              <a:t> Network</a:t>
            </a:r>
            <a:endParaRPr>
              <a:solidFill>
                <a:schemeClr val="dk2"/>
              </a:solidFill>
            </a:endParaRPr>
          </a:p>
          <a:p>
            <a:pPr indent="-317500" lvl="0" marL="457200" rtl="0" algn="l">
              <a:lnSpc>
                <a:spcPct val="115000"/>
              </a:lnSpc>
              <a:spcBef>
                <a:spcPts val="0"/>
              </a:spcBef>
              <a:spcAft>
                <a:spcPts val="0"/>
              </a:spcAft>
              <a:buClr>
                <a:schemeClr val="dk2"/>
              </a:buClr>
              <a:buSzPts val="1400"/>
              <a:buChar char="➔"/>
            </a:pPr>
            <a:r>
              <a:rPr lang="en-GB">
                <a:solidFill>
                  <a:schemeClr val="dk2"/>
                </a:solidFill>
              </a:rPr>
              <a:t>Power supply from standard </a:t>
            </a:r>
            <a:r>
              <a:rPr b="1" lang="en-GB">
                <a:solidFill>
                  <a:schemeClr val="dk2"/>
                </a:solidFill>
              </a:rPr>
              <a:t>wall outlet</a:t>
            </a:r>
            <a:endParaRPr b="1">
              <a:solidFill>
                <a:schemeClr val="dk2"/>
              </a:solidFill>
            </a:endParaRPr>
          </a:p>
        </p:txBody>
      </p:sp>
      <p:cxnSp>
        <p:nvCxnSpPr>
          <p:cNvPr id="257" name="Google Shape;257;p33"/>
          <p:cNvCxnSpPr/>
          <p:nvPr/>
        </p:nvCxnSpPr>
        <p:spPr>
          <a:xfrm>
            <a:off x="4495800" y="1068425"/>
            <a:ext cx="15000" cy="3278700"/>
          </a:xfrm>
          <a:prstGeom prst="straightConnector1">
            <a:avLst/>
          </a:prstGeom>
          <a:noFill/>
          <a:ln cap="flat" cmpd="sng" w="19050">
            <a:solidFill>
              <a:srgbClr val="999999"/>
            </a:solidFill>
            <a:prstDash val="lgDash"/>
            <a:round/>
            <a:headEnd len="med" w="med" type="none"/>
            <a:tailEnd len="med" w="med" type="none"/>
          </a:ln>
        </p:spPr>
      </p:cxnSp>
      <p:grpSp>
        <p:nvGrpSpPr>
          <p:cNvPr id="258" name="Google Shape;258;p33"/>
          <p:cNvGrpSpPr/>
          <p:nvPr/>
        </p:nvGrpSpPr>
        <p:grpSpPr>
          <a:xfrm>
            <a:off x="4587000" y="445025"/>
            <a:ext cx="4500575" cy="4338975"/>
            <a:chOff x="4587000" y="445025"/>
            <a:chExt cx="4500575" cy="4338975"/>
          </a:xfrm>
        </p:grpSpPr>
        <p:pic>
          <p:nvPicPr>
            <p:cNvPr id="259" name="Google Shape;259;p33"/>
            <p:cNvPicPr preferRelativeResize="0"/>
            <p:nvPr/>
          </p:nvPicPr>
          <p:blipFill>
            <a:blip r:embed="rId9">
              <a:alphaModFix/>
            </a:blip>
            <a:stretch>
              <a:fillRect/>
            </a:stretch>
          </p:blipFill>
          <p:spPr>
            <a:xfrm>
              <a:off x="5509100" y="3517675"/>
              <a:ext cx="575700" cy="575700"/>
            </a:xfrm>
            <a:prstGeom prst="rect">
              <a:avLst/>
            </a:prstGeom>
            <a:noFill/>
            <a:ln>
              <a:noFill/>
            </a:ln>
          </p:spPr>
        </p:pic>
        <p:pic>
          <p:nvPicPr>
            <p:cNvPr id="260" name="Google Shape;260;p33"/>
            <p:cNvPicPr preferRelativeResize="0"/>
            <p:nvPr/>
          </p:nvPicPr>
          <p:blipFill>
            <a:blip r:embed="rId10">
              <a:alphaModFix/>
            </a:blip>
            <a:stretch>
              <a:fillRect/>
            </a:stretch>
          </p:blipFill>
          <p:spPr>
            <a:xfrm>
              <a:off x="5035125" y="3695025"/>
              <a:ext cx="473975" cy="473975"/>
            </a:xfrm>
            <a:prstGeom prst="rect">
              <a:avLst/>
            </a:prstGeom>
            <a:noFill/>
            <a:ln>
              <a:noFill/>
            </a:ln>
          </p:spPr>
        </p:pic>
        <p:sp>
          <p:nvSpPr>
            <p:cNvPr id="261" name="Google Shape;261;p33"/>
            <p:cNvSpPr/>
            <p:nvPr/>
          </p:nvSpPr>
          <p:spPr>
            <a:xfrm>
              <a:off x="6170675" y="3544572"/>
              <a:ext cx="240000" cy="831300"/>
            </a:xfrm>
            <a:prstGeom prst="leftBrace">
              <a:avLst>
                <a:gd fmla="val 50000" name="adj1"/>
                <a:gd fmla="val 50000" name="adj2"/>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33"/>
            <p:cNvSpPr txBox="1"/>
            <p:nvPr/>
          </p:nvSpPr>
          <p:spPr>
            <a:xfrm>
              <a:off x="6410675" y="3530174"/>
              <a:ext cx="26769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No streaming over network</a:t>
              </a:r>
              <a:br>
                <a:rPr lang="en-GB"/>
              </a:br>
              <a:endParaRPr/>
            </a:p>
            <a:p>
              <a:pPr indent="0" lvl="0" marL="0" rtl="0" algn="l">
                <a:spcBef>
                  <a:spcPts val="0"/>
                </a:spcBef>
                <a:spcAft>
                  <a:spcPts val="0"/>
                </a:spcAft>
                <a:buNone/>
              </a:pPr>
              <a:r>
                <a:rPr lang="en-GB"/>
                <a:t>On device  processing</a:t>
              </a:r>
              <a:endParaRPr/>
            </a:p>
          </p:txBody>
        </p:sp>
        <p:pic>
          <p:nvPicPr>
            <p:cNvPr id="263" name="Google Shape;263;p33"/>
            <p:cNvPicPr preferRelativeResize="0"/>
            <p:nvPr/>
          </p:nvPicPr>
          <p:blipFill>
            <a:blip r:embed="rId11">
              <a:alphaModFix/>
            </a:blip>
            <a:stretch>
              <a:fillRect/>
            </a:stretch>
          </p:blipFill>
          <p:spPr>
            <a:xfrm>
              <a:off x="5623425" y="1249295"/>
              <a:ext cx="2768624" cy="2030324"/>
            </a:xfrm>
            <a:prstGeom prst="rect">
              <a:avLst/>
            </a:prstGeom>
            <a:noFill/>
            <a:ln>
              <a:noFill/>
            </a:ln>
          </p:spPr>
        </p:pic>
        <p:sp>
          <p:nvSpPr>
            <p:cNvPr id="264" name="Google Shape;264;p33"/>
            <p:cNvSpPr txBox="1"/>
            <p:nvPr/>
          </p:nvSpPr>
          <p:spPr>
            <a:xfrm>
              <a:off x="4936788" y="4488200"/>
              <a:ext cx="3801000" cy="295800"/>
            </a:xfrm>
            <a:prstGeom prst="rect">
              <a:avLst/>
            </a:prstGeom>
            <a:noFill/>
            <a:ln>
              <a:noFill/>
            </a:ln>
          </p:spPr>
          <p:txBody>
            <a:bodyPr anchorCtr="0" anchor="t" bIns="36000" lIns="36000" spcFirstLastPara="1" rIns="36000" wrap="square" tIns="36000">
              <a:noAutofit/>
            </a:bodyPr>
            <a:lstStyle/>
            <a:p>
              <a:pPr indent="-317500" lvl="0" marL="457200" rtl="0" algn="l">
                <a:spcBef>
                  <a:spcPts val="0"/>
                </a:spcBef>
                <a:spcAft>
                  <a:spcPts val="0"/>
                </a:spcAft>
                <a:buClr>
                  <a:srgbClr val="000000"/>
                </a:buClr>
                <a:buSzPts val="1400"/>
                <a:buChar char="●"/>
              </a:pPr>
              <a:r>
                <a:rPr b="1" lang="en-GB">
                  <a:solidFill>
                    <a:srgbClr val="000000"/>
                  </a:solidFill>
                </a:rPr>
                <a:t>VocalAnnot</a:t>
              </a:r>
              <a:r>
                <a:rPr lang="en-GB">
                  <a:solidFill>
                    <a:srgbClr val="000000"/>
                  </a:solidFill>
                </a:rPr>
                <a:t> </a:t>
              </a:r>
              <a:r>
                <a:rPr lang="en-GB"/>
                <a:t>app</a:t>
              </a:r>
              <a:r>
                <a:rPr lang="en-GB">
                  <a:solidFill>
                    <a:srgbClr val="000000"/>
                  </a:solidFill>
                </a:rPr>
                <a:t> helps to track activities</a:t>
              </a:r>
              <a:endParaRPr>
                <a:solidFill>
                  <a:srgbClr val="000000"/>
                </a:solidFill>
              </a:endParaRPr>
            </a:p>
          </p:txBody>
        </p:sp>
        <p:sp>
          <p:nvSpPr>
            <p:cNvPr id="265" name="Google Shape;265;p33"/>
            <p:cNvSpPr txBox="1"/>
            <p:nvPr/>
          </p:nvSpPr>
          <p:spPr>
            <a:xfrm>
              <a:off x="4587000" y="445025"/>
              <a:ext cx="4245300" cy="623400"/>
            </a:xfrm>
            <a:prstGeom prst="rect">
              <a:avLst/>
            </a:prstGeom>
            <a:noFill/>
            <a:ln>
              <a:noFill/>
            </a:ln>
          </p:spPr>
          <p:txBody>
            <a:bodyPr anchorCtr="0" anchor="t" bIns="91425" lIns="91425" spcFirstLastPara="1" rIns="91425" wrap="square" tIns="91425">
              <a:normAutofit lnSpcReduction="10000"/>
            </a:bodyPr>
            <a:lstStyle/>
            <a:p>
              <a:pPr indent="0" lvl="0" marL="0" rtl="0" algn="r">
                <a:spcBef>
                  <a:spcPts val="0"/>
                </a:spcBef>
                <a:spcAft>
                  <a:spcPts val="0"/>
                </a:spcAft>
                <a:buNone/>
              </a:pPr>
              <a:r>
                <a:rPr b="1" lang="en-GB" sz="3000">
                  <a:latin typeface="Raleway"/>
                  <a:ea typeface="Raleway"/>
                  <a:cs typeface="Raleway"/>
                  <a:sym typeface="Raleway"/>
                </a:rPr>
                <a:t>User Interaction</a:t>
              </a:r>
              <a:endParaRPr b="1" sz="3000">
                <a:solidFill>
                  <a:srgbClr val="000000"/>
                </a:solidFill>
                <a:latin typeface="Raleway"/>
                <a:ea typeface="Raleway"/>
                <a:cs typeface="Raleway"/>
                <a:sym typeface="Raleway"/>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40"/>
                                        </p:tgtEl>
                                        <p:attrNameLst>
                                          <p:attrName>style.visibility</p:attrName>
                                        </p:attrNameLst>
                                      </p:cBhvr>
                                      <p:to>
                                        <p:strVal val="visible"/>
                                      </p:to>
                                    </p:set>
                                    <p:anim calcmode="lin" valueType="num">
                                      <p:cBhvr additive="base">
                                        <p:cTn dur="1000"/>
                                        <p:tgtEl>
                                          <p:spTgt spid="240"/>
                                        </p:tgtEl>
                                        <p:attrNameLst>
                                          <p:attrName>ppt_w</p:attrName>
                                        </p:attrNameLst>
                                      </p:cBhvr>
                                      <p:tavLst>
                                        <p:tav fmla="" tm="0">
                                          <p:val>
                                            <p:strVal val="0"/>
                                          </p:val>
                                        </p:tav>
                                        <p:tav fmla="" tm="100000">
                                          <p:val>
                                            <p:strVal val="#ppt_w"/>
                                          </p:val>
                                        </p:tav>
                                      </p:tavLst>
                                    </p:anim>
                                    <p:anim calcmode="lin" valueType="num">
                                      <p:cBhvr additive="base">
                                        <p:cTn dur="1000"/>
                                        <p:tgtEl>
                                          <p:spTgt spid="240"/>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257"/>
                                        </p:tgtEl>
                                        <p:attrNameLst>
                                          <p:attrName>style.visibility</p:attrName>
                                        </p:attrNameLst>
                                      </p:cBhvr>
                                      <p:to>
                                        <p:strVal val="visible"/>
                                      </p:to>
                                    </p:set>
                                    <p:anim calcmode="lin" valueType="num">
                                      <p:cBhvr additive="base">
                                        <p:cTn dur="1000"/>
                                        <p:tgtEl>
                                          <p:spTgt spid="257"/>
                                        </p:tgtEl>
                                        <p:attrNameLst>
                                          <p:attrName>ppt_w</p:attrName>
                                        </p:attrNameLst>
                                      </p:cBhvr>
                                      <p:tavLst>
                                        <p:tav fmla="" tm="0">
                                          <p:val>
                                            <p:strVal val="0"/>
                                          </p:val>
                                        </p:tav>
                                        <p:tav fmla="" tm="100000">
                                          <p:val>
                                            <p:strVal val="#ppt_w"/>
                                          </p:val>
                                        </p:tav>
                                      </p:tavLst>
                                    </p:anim>
                                    <p:anim calcmode="lin" valueType="num">
                                      <p:cBhvr additive="base">
                                        <p:cTn dur="1000"/>
                                        <p:tgtEl>
                                          <p:spTgt spid="257"/>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2">
                                  <p:stCondLst>
                                    <p:cond delay="0"/>
                                  </p:stCondLst>
                                  <p:childTnLst>
                                    <p:anim calcmode="lin" valueType="num">
                                      <p:cBhvr additive="base">
                                        <p:cTn dur="1000"/>
                                        <p:tgtEl>
                                          <p:spTgt spid="252"/>
                                        </p:tgtEl>
                                        <p:attrNameLst>
                                          <p:attrName>ppt_x</p:attrName>
                                        </p:attrNameLst>
                                      </p:cBhvr>
                                      <p:tavLst>
                                        <p:tav fmla="" tm="0">
                                          <p:val>
                                            <p:strVal val="#ppt_x"/>
                                          </p:val>
                                        </p:tav>
                                        <p:tav fmla="" tm="100000">
                                          <p:val>
                                            <p:strVal val="#ppt_x+1"/>
                                          </p:val>
                                        </p:tav>
                                      </p:tavLst>
                                    </p:anim>
                                    <p:set>
                                      <p:cBhvr>
                                        <p:cTn dur="1" fill="hold">
                                          <p:stCondLst>
                                            <p:cond delay="1000"/>
                                          </p:stCondLst>
                                        </p:cTn>
                                        <p:tgtEl>
                                          <p:spTgt spid="252"/>
                                        </p:tgtEl>
                                        <p:attrNameLst>
                                          <p:attrName>style.visibility</p:attrName>
                                        </p:attrNameLst>
                                      </p:cBhvr>
                                      <p:to>
                                        <p:strVal val="hidden"/>
                                      </p:to>
                                    </p:set>
                                  </p:childTnLst>
                                </p:cTn>
                              </p:par>
                              <p:par>
                                <p:cTn fill="hold" nodeType="withEffect" presetClass="exit" presetID="2" presetSubtype="2">
                                  <p:stCondLst>
                                    <p:cond delay="0"/>
                                  </p:stCondLst>
                                  <p:childTnLst>
                                    <p:anim calcmode="lin" valueType="num">
                                      <p:cBhvr additive="base">
                                        <p:cTn dur="1000"/>
                                        <p:tgtEl>
                                          <p:spTgt spid="256"/>
                                        </p:tgtEl>
                                        <p:attrNameLst>
                                          <p:attrName>ppt_x</p:attrName>
                                        </p:attrNameLst>
                                      </p:cBhvr>
                                      <p:tavLst>
                                        <p:tav fmla="" tm="0">
                                          <p:val>
                                            <p:strVal val="#ppt_x"/>
                                          </p:val>
                                        </p:tav>
                                        <p:tav fmla="" tm="100000">
                                          <p:val>
                                            <p:strVal val="#ppt_x+1"/>
                                          </p:val>
                                        </p:tav>
                                      </p:tavLst>
                                    </p:anim>
                                    <p:set>
                                      <p:cBhvr>
                                        <p:cTn dur="1" fill="hold">
                                          <p:stCondLst>
                                            <p:cond delay="1000"/>
                                          </p:stCondLst>
                                        </p:cTn>
                                        <p:tgtEl>
                                          <p:spTgt spid="256"/>
                                        </p:tgtEl>
                                        <p:attrNameLst>
                                          <p:attrName>style.visibility</p:attrName>
                                        </p:attrNameLst>
                                      </p:cBhvr>
                                      <p:to>
                                        <p:strVal val="hidden"/>
                                      </p:to>
                                    </p:set>
                                  </p:childTnLst>
                                </p:cTn>
                              </p:par>
                              <p:par>
                                <p:cTn fill="hold" nodeType="withEffect" presetClass="entr" presetID="2" presetSubtype="2">
                                  <p:stCondLst>
                                    <p:cond delay="0"/>
                                  </p:stCondLst>
                                  <p:childTnLst>
                                    <p:set>
                                      <p:cBhvr>
                                        <p:cTn dur="1" fill="hold">
                                          <p:stCondLst>
                                            <p:cond delay="0"/>
                                          </p:stCondLst>
                                        </p:cTn>
                                        <p:tgtEl>
                                          <p:spTgt spid="258"/>
                                        </p:tgtEl>
                                        <p:attrNameLst>
                                          <p:attrName>style.visibility</p:attrName>
                                        </p:attrNameLst>
                                      </p:cBhvr>
                                      <p:to>
                                        <p:strVal val="visible"/>
                                      </p:to>
                                    </p:set>
                                    <p:anim calcmode="lin" valueType="num">
                                      <p:cBhvr additive="base">
                                        <p:cTn dur="1000"/>
                                        <p:tgtEl>
                                          <p:spTgt spid="258"/>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Plum">
  <a:themeElements>
    <a:clrScheme name="Plum">
      <a:dk1>
        <a:srgbClr val="611BB8"/>
      </a:dk1>
      <a:lt1>
        <a:srgbClr val="FFFFFF"/>
      </a:lt1>
      <a:dk2>
        <a:srgbClr val="000000"/>
      </a:dk2>
      <a:lt2>
        <a:srgbClr val="7F7F7F"/>
      </a:lt2>
      <a:accent1>
        <a:srgbClr val="333333"/>
      </a:accent1>
      <a:accent2>
        <a:srgbClr val="5E2B97"/>
      </a:accent2>
      <a:accent3>
        <a:srgbClr val="7E57C2"/>
      </a:accent3>
      <a:accent4>
        <a:srgbClr val="C77025"/>
      </a:accent4>
      <a:accent5>
        <a:srgbClr val="009688"/>
      </a:accent5>
      <a:accent6>
        <a:srgbClr val="FFD600"/>
      </a:accent6>
      <a:hlink>
        <a:srgbClr val="009688"/>
      </a:hlink>
      <a:folHlink>
        <a:srgbClr val="00968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Plum">
  <a:themeElements>
    <a:clrScheme name="Plum">
      <a:dk1>
        <a:srgbClr val="611BB8"/>
      </a:dk1>
      <a:lt1>
        <a:srgbClr val="FFFFFF"/>
      </a:lt1>
      <a:dk2>
        <a:srgbClr val="000000"/>
      </a:dk2>
      <a:lt2>
        <a:srgbClr val="7F7F7F"/>
      </a:lt2>
      <a:accent1>
        <a:srgbClr val="333333"/>
      </a:accent1>
      <a:accent2>
        <a:srgbClr val="5E2B97"/>
      </a:accent2>
      <a:accent3>
        <a:srgbClr val="7E57C2"/>
      </a:accent3>
      <a:accent4>
        <a:srgbClr val="C77025"/>
      </a:accent4>
      <a:accent5>
        <a:srgbClr val="009688"/>
      </a:accent5>
      <a:accent6>
        <a:srgbClr val="FFD600"/>
      </a:accent6>
      <a:hlink>
        <a:srgbClr val="009688"/>
      </a:hlink>
      <a:folHlink>
        <a:srgbClr val="00968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